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7"/>
  </p:notesMasterIdLst>
  <p:handoutMasterIdLst>
    <p:handoutMasterId r:id="rId8"/>
  </p:handoutMasterIdLst>
  <p:sldIdLst>
    <p:sldId id="350" r:id="rId2"/>
    <p:sldId id="361" r:id="rId3"/>
    <p:sldId id="365" r:id="rId4"/>
    <p:sldId id="366" r:id="rId5"/>
    <p:sldId id="364" r:id="rId6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  <a:tblStyle styleId="{2A488322-F2BA-4B5B-9748-0D474271808F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2540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2540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E7E7E7"/>
          </a:solidFill>
        </a:fill>
      </a:tcStyle>
    </a:band1H>
    <a:band1V>
      <a:tcStyle>
        <a:tcBdr/>
        <a:fill>
          <a:solidFill>
            <a:srgbClr val="E7E7E7"/>
          </a:solidFill>
        </a:fill>
      </a:tcStyle>
    </a:band1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70AD47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70AD47"/>
          </a:solidFill>
        </a:fill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2540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70AD47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00" autoAdjust="0"/>
  </p:normalViewPr>
  <p:slideViewPr>
    <p:cSldViewPr snapToGrid="0">
      <p:cViewPr varScale="1">
        <p:scale>
          <a:sx n="67" d="100"/>
          <a:sy n="67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ícheál Corr" userId="5939151d0eccff44" providerId="LiveId" clId="{8F0CECD1-285D-447E-9A2B-0A7068D6DD39}"/>
    <pc:docChg chg="undo custSel delSld modSld">
      <pc:chgData name="Mícheál Corr" userId="5939151d0eccff44" providerId="LiveId" clId="{8F0CECD1-285D-447E-9A2B-0A7068D6DD39}" dt="2021-08-31T13:42:30.435" v="3747" actId="1076"/>
      <pc:docMkLst>
        <pc:docMk/>
      </pc:docMkLst>
      <pc:sldChg chg="del">
        <pc:chgData name="Mícheál Corr" userId="5939151d0eccff44" providerId="LiveId" clId="{8F0CECD1-285D-447E-9A2B-0A7068D6DD39}" dt="2021-08-31T12:22:15.582" v="1687" actId="47"/>
        <pc:sldMkLst>
          <pc:docMk/>
          <pc:sldMk cId="0" sldId="334"/>
        </pc:sldMkLst>
      </pc:sldChg>
      <pc:sldChg chg="modSp mod">
        <pc:chgData name="Mícheál Corr" userId="5939151d0eccff44" providerId="LiveId" clId="{8F0CECD1-285D-447E-9A2B-0A7068D6DD39}" dt="2021-08-31T12:29:12.599" v="1733" actId="20577"/>
        <pc:sldMkLst>
          <pc:docMk/>
          <pc:sldMk cId="0" sldId="350"/>
        </pc:sldMkLst>
        <pc:spChg chg="mod">
          <ac:chgData name="Mícheál Corr" userId="5939151d0eccff44" providerId="LiveId" clId="{8F0CECD1-285D-447E-9A2B-0A7068D6DD39}" dt="2021-08-31T11:44:05.209" v="290" actId="1076"/>
          <ac:spMkLst>
            <pc:docMk/>
            <pc:sldMk cId="0" sldId="350"/>
            <ac:spMk id="2" creationId="{EBA3EEC6-CFF3-4AB2-B79F-E791907039F4}"/>
          </ac:spMkLst>
        </pc:spChg>
        <pc:spChg chg="mod">
          <ac:chgData name="Mícheál Corr" userId="5939151d0eccff44" providerId="LiveId" clId="{8F0CECD1-285D-447E-9A2B-0A7068D6DD39}" dt="2021-08-31T12:29:12.599" v="1733" actId="20577"/>
          <ac:spMkLst>
            <pc:docMk/>
            <pc:sldMk cId="0" sldId="350"/>
            <ac:spMk id="3" creationId="{D342E532-2431-4279-A104-44224363207D}"/>
          </ac:spMkLst>
        </pc:spChg>
      </pc:sldChg>
      <pc:sldChg chg="del">
        <pc:chgData name="Mícheál Corr" userId="5939151d0eccff44" providerId="LiveId" clId="{8F0CECD1-285D-447E-9A2B-0A7068D6DD39}" dt="2021-08-31T11:44:41.298" v="291" actId="47"/>
        <pc:sldMkLst>
          <pc:docMk/>
          <pc:sldMk cId="0" sldId="352"/>
        </pc:sldMkLst>
      </pc:sldChg>
      <pc:sldChg chg="del">
        <pc:chgData name="Mícheál Corr" userId="5939151d0eccff44" providerId="LiveId" clId="{8F0CECD1-285D-447E-9A2B-0A7068D6DD39}" dt="2021-08-31T12:23:59.173" v="1728" actId="47"/>
        <pc:sldMkLst>
          <pc:docMk/>
          <pc:sldMk cId="0" sldId="356"/>
        </pc:sldMkLst>
      </pc:sldChg>
      <pc:sldChg chg="addSp delSp modSp mod">
        <pc:chgData name="Mícheál Corr" userId="5939151d0eccff44" providerId="LiveId" clId="{8F0CECD1-285D-447E-9A2B-0A7068D6DD39}" dt="2021-08-31T13:17:53.714" v="2668" actId="20577"/>
        <pc:sldMkLst>
          <pc:docMk/>
          <pc:sldMk cId="0" sldId="361"/>
        </pc:sldMkLst>
        <pc:spChg chg="mod">
          <ac:chgData name="Mícheál Corr" userId="5939151d0eccff44" providerId="LiveId" clId="{8F0CECD1-285D-447E-9A2B-0A7068D6DD39}" dt="2021-08-31T11:56:18.674" v="883" actId="14100"/>
          <ac:spMkLst>
            <pc:docMk/>
            <pc:sldMk cId="0" sldId="361"/>
            <ac:spMk id="2" creationId="{48A64DDE-7E1D-4B30-97F9-8FA99CB5CF08}"/>
          </ac:spMkLst>
        </pc:spChg>
        <pc:spChg chg="mod">
          <ac:chgData name="Mícheál Corr" userId="5939151d0eccff44" providerId="LiveId" clId="{8F0CECD1-285D-447E-9A2B-0A7068D6DD39}" dt="2021-08-31T11:45:00.665" v="300" actId="20577"/>
          <ac:spMkLst>
            <pc:docMk/>
            <pc:sldMk cId="0" sldId="361"/>
            <ac:spMk id="4" creationId="{08F64F44-A5D1-4866-9FCB-DF33B96D4E4B}"/>
          </ac:spMkLst>
        </pc:spChg>
        <pc:spChg chg="mod">
          <ac:chgData name="Mícheál Corr" userId="5939151d0eccff44" providerId="LiveId" clId="{8F0CECD1-285D-447E-9A2B-0A7068D6DD39}" dt="2021-08-31T11:45:21.028" v="328" actId="20577"/>
          <ac:spMkLst>
            <pc:docMk/>
            <pc:sldMk cId="0" sldId="361"/>
            <ac:spMk id="5" creationId="{CB484AA9-E295-4F94-AAF9-FC92FEEDF9FE}"/>
          </ac:spMkLst>
        </pc:spChg>
        <pc:spChg chg="mod">
          <ac:chgData name="Mícheál Corr" userId="5939151d0eccff44" providerId="LiveId" clId="{8F0CECD1-285D-447E-9A2B-0A7068D6DD39}" dt="2021-08-31T13:17:53.714" v="2668" actId="20577"/>
          <ac:spMkLst>
            <pc:docMk/>
            <pc:sldMk cId="0" sldId="361"/>
            <ac:spMk id="6" creationId="{070BC653-1F55-4D2B-85A6-CAFE51C61FE8}"/>
          </ac:spMkLst>
        </pc:spChg>
        <pc:spChg chg="del mod">
          <ac:chgData name="Mícheál Corr" userId="5939151d0eccff44" providerId="LiveId" clId="{8F0CECD1-285D-447E-9A2B-0A7068D6DD39}" dt="2021-08-31T11:54:05.780" v="822"/>
          <ac:spMkLst>
            <pc:docMk/>
            <pc:sldMk cId="0" sldId="361"/>
            <ac:spMk id="13" creationId="{C30FDC52-C09A-4ECC-B546-16F5545DA00F}"/>
          </ac:spMkLst>
        </pc:spChg>
        <pc:spChg chg="add mod">
          <ac:chgData name="Mícheál Corr" userId="5939151d0eccff44" providerId="LiveId" clId="{8F0CECD1-285D-447E-9A2B-0A7068D6DD39}" dt="2021-08-31T11:57:30.792" v="995" actId="20577"/>
          <ac:spMkLst>
            <pc:docMk/>
            <pc:sldMk cId="0" sldId="361"/>
            <ac:spMk id="14" creationId="{7BAFA96B-96F4-4D1F-B4C7-D797C410ADA7}"/>
          </ac:spMkLst>
        </pc:spChg>
        <pc:spChg chg="add mod">
          <ac:chgData name="Mícheál Corr" userId="5939151d0eccff44" providerId="LiveId" clId="{8F0CECD1-285D-447E-9A2B-0A7068D6DD39}" dt="2021-08-31T12:02:21.329" v="1124" actId="1076"/>
          <ac:spMkLst>
            <pc:docMk/>
            <pc:sldMk cId="0" sldId="361"/>
            <ac:spMk id="19" creationId="{81C445CF-067C-498B-92F0-7CF94AA9CAEA}"/>
          </ac:spMkLst>
        </pc:spChg>
        <pc:spChg chg="add mod">
          <ac:chgData name="Mícheál Corr" userId="5939151d0eccff44" providerId="LiveId" clId="{8F0CECD1-285D-447E-9A2B-0A7068D6DD39}" dt="2021-08-31T12:03:15.429" v="1217" actId="20577"/>
          <ac:spMkLst>
            <pc:docMk/>
            <pc:sldMk cId="0" sldId="361"/>
            <ac:spMk id="20" creationId="{53D1B5F8-00AE-44C7-9462-382053EBA924}"/>
          </ac:spMkLst>
        </pc:spChg>
        <pc:picChg chg="del">
          <ac:chgData name="Mícheál Corr" userId="5939151d0eccff44" providerId="LiveId" clId="{8F0CECD1-285D-447E-9A2B-0A7068D6DD39}" dt="2021-08-31T11:46:30.448" v="355" actId="478"/>
          <ac:picMkLst>
            <pc:docMk/>
            <pc:sldMk cId="0" sldId="361"/>
            <ac:picMk id="7" creationId="{665AAD5D-37E4-466C-992E-AA78F4A9DBAE}"/>
          </ac:picMkLst>
        </pc:picChg>
        <pc:picChg chg="del">
          <ac:chgData name="Mícheál Corr" userId="5939151d0eccff44" providerId="LiveId" clId="{8F0CECD1-285D-447E-9A2B-0A7068D6DD39}" dt="2021-08-31T11:46:29.382" v="353" actId="478"/>
          <ac:picMkLst>
            <pc:docMk/>
            <pc:sldMk cId="0" sldId="361"/>
            <ac:picMk id="8" creationId="{531242F5-A324-4D8D-A6E8-5597EABFFD3F}"/>
          </ac:picMkLst>
        </pc:picChg>
        <pc:picChg chg="del">
          <ac:chgData name="Mícheál Corr" userId="5939151d0eccff44" providerId="LiveId" clId="{8F0CECD1-285D-447E-9A2B-0A7068D6DD39}" dt="2021-08-31T11:46:27.935" v="351" actId="478"/>
          <ac:picMkLst>
            <pc:docMk/>
            <pc:sldMk cId="0" sldId="361"/>
            <ac:picMk id="9" creationId="{A499E4E1-A4F3-4AFC-9EFD-47DEE41E77A1}"/>
          </ac:picMkLst>
        </pc:picChg>
        <pc:picChg chg="del">
          <ac:chgData name="Mícheál Corr" userId="5939151d0eccff44" providerId="LiveId" clId="{8F0CECD1-285D-447E-9A2B-0A7068D6DD39}" dt="2021-08-31T11:46:29.892" v="354" actId="478"/>
          <ac:picMkLst>
            <pc:docMk/>
            <pc:sldMk cId="0" sldId="361"/>
            <ac:picMk id="10" creationId="{3BFD3224-8852-4386-89B3-FD65B30C6CBE}"/>
          </ac:picMkLst>
        </pc:picChg>
        <pc:picChg chg="del">
          <ac:chgData name="Mícheál Corr" userId="5939151d0eccff44" providerId="LiveId" clId="{8F0CECD1-285D-447E-9A2B-0A7068D6DD39}" dt="2021-08-31T11:46:28.717" v="352" actId="478"/>
          <ac:picMkLst>
            <pc:docMk/>
            <pc:sldMk cId="0" sldId="361"/>
            <ac:picMk id="11" creationId="{5D231840-FC3F-4A5F-A9D7-8106062D4ACA}"/>
          </ac:picMkLst>
        </pc:picChg>
        <pc:picChg chg="add mod">
          <ac:chgData name="Mícheál Corr" userId="5939151d0eccff44" providerId="LiveId" clId="{8F0CECD1-285D-447E-9A2B-0A7068D6DD39}" dt="2021-08-31T12:01:20.340" v="1000" actId="14100"/>
          <ac:picMkLst>
            <pc:docMk/>
            <pc:sldMk cId="0" sldId="361"/>
            <ac:picMk id="16" creationId="{52F92E6C-BE9B-42F4-8BD2-BA17C7A8F11A}"/>
          </ac:picMkLst>
        </pc:picChg>
        <pc:picChg chg="add mod">
          <ac:chgData name="Mícheál Corr" userId="5939151d0eccff44" providerId="LiveId" clId="{8F0CECD1-285D-447E-9A2B-0A7068D6DD39}" dt="2021-08-31T12:03:35.879" v="1218" actId="1076"/>
          <ac:picMkLst>
            <pc:docMk/>
            <pc:sldMk cId="0" sldId="361"/>
            <ac:picMk id="18" creationId="{CA59B27D-7CC5-46C7-91BC-177F8BC786BD}"/>
          </ac:picMkLst>
        </pc:picChg>
      </pc:sldChg>
      <pc:sldChg chg="addSp delSp modSp mod">
        <pc:chgData name="Mícheál Corr" userId="5939151d0eccff44" providerId="LiveId" clId="{8F0CECD1-285D-447E-9A2B-0A7068D6DD39}" dt="2021-08-31T13:42:30.435" v="3747" actId="1076"/>
        <pc:sldMkLst>
          <pc:docMk/>
          <pc:sldMk cId="0" sldId="364"/>
        </pc:sldMkLst>
        <pc:spChg chg="mod">
          <ac:chgData name="Mícheál Corr" userId="5939151d0eccff44" providerId="LiveId" clId="{8F0CECD1-285D-447E-9A2B-0A7068D6DD39}" dt="2021-08-31T12:57:07.234" v="2577" actId="20577"/>
          <ac:spMkLst>
            <pc:docMk/>
            <pc:sldMk cId="0" sldId="364"/>
            <ac:spMk id="2" creationId="{CA465155-C515-4F18-A9CD-69A07630D5F5}"/>
          </ac:spMkLst>
        </pc:spChg>
        <pc:spChg chg="del">
          <ac:chgData name="Mícheál Corr" userId="5939151d0eccff44" providerId="LiveId" clId="{8F0CECD1-285D-447E-9A2B-0A7068D6DD39}" dt="2021-08-31T12:59:32.843" v="2628" actId="478"/>
          <ac:spMkLst>
            <pc:docMk/>
            <pc:sldMk cId="0" sldId="364"/>
            <ac:spMk id="3" creationId="{2D856E04-24D6-45F1-9739-9139229F0827}"/>
          </ac:spMkLst>
        </pc:spChg>
        <pc:spChg chg="del">
          <ac:chgData name="Mícheál Corr" userId="5939151d0eccff44" providerId="LiveId" clId="{8F0CECD1-285D-447E-9A2B-0A7068D6DD39}" dt="2021-08-31T12:59:29.507" v="2626" actId="478"/>
          <ac:spMkLst>
            <pc:docMk/>
            <pc:sldMk cId="0" sldId="364"/>
            <ac:spMk id="4" creationId="{DB51DD44-6683-4247-BBAC-B79DBEB6F87E}"/>
          </ac:spMkLst>
        </pc:spChg>
        <pc:spChg chg="del">
          <ac:chgData name="Mícheál Corr" userId="5939151d0eccff44" providerId="LiveId" clId="{8F0CECD1-285D-447E-9A2B-0A7068D6DD39}" dt="2021-08-31T12:59:24.918" v="2624" actId="478"/>
          <ac:spMkLst>
            <pc:docMk/>
            <pc:sldMk cId="0" sldId="364"/>
            <ac:spMk id="5" creationId="{9E9C55C8-3236-4AD4-B2AB-092A7A49A626}"/>
          </ac:spMkLst>
        </pc:spChg>
        <pc:spChg chg="del">
          <ac:chgData name="Mícheál Corr" userId="5939151d0eccff44" providerId="LiveId" clId="{8F0CECD1-285D-447E-9A2B-0A7068D6DD39}" dt="2021-08-31T12:59:22.205" v="2622" actId="478"/>
          <ac:spMkLst>
            <pc:docMk/>
            <pc:sldMk cId="0" sldId="364"/>
            <ac:spMk id="6" creationId="{F5595C8E-2274-4782-B4BC-32566A978F97}"/>
          </ac:spMkLst>
        </pc:spChg>
        <pc:spChg chg="del">
          <ac:chgData name="Mícheál Corr" userId="5939151d0eccff44" providerId="LiveId" clId="{8F0CECD1-285D-447E-9A2B-0A7068D6DD39}" dt="2021-08-31T12:59:18.392" v="2620" actId="478"/>
          <ac:spMkLst>
            <pc:docMk/>
            <pc:sldMk cId="0" sldId="364"/>
            <ac:spMk id="7" creationId="{2AD10908-7AE9-455F-AE6D-0CAED9D4CE7D}"/>
          </ac:spMkLst>
        </pc:spChg>
        <pc:spChg chg="del">
          <ac:chgData name="Mícheál Corr" userId="5939151d0eccff44" providerId="LiveId" clId="{8F0CECD1-285D-447E-9A2B-0A7068D6DD39}" dt="2021-08-31T12:59:42.199" v="2632" actId="478"/>
          <ac:spMkLst>
            <pc:docMk/>
            <pc:sldMk cId="0" sldId="364"/>
            <ac:spMk id="8" creationId="{3B296BF1-0223-49B2-8062-5CB9B8541AF7}"/>
          </ac:spMkLst>
        </pc:spChg>
        <pc:spChg chg="del">
          <ac:chgData name="Mícheál Corr" userId="5939151d0eccff44" providerId="LiveId" clId="{8F0CECD1-285D-447E-9A2B-0A7068D6DD39}" dt="2021-08-31T12:59:36.997" v="2630" actId="478"/>
          <ac:spMkLst>
            <pc:docMk/>
            <pc:sldMk cId="0" sldId="364"/>
            <ac:spMk id="9" creationId="{9C7BC4FA-BEE9-462C-BF06-7007AA75AB27}"/>
          </ac:spMkLst>
        </pc:spChg>
        <pc:spChg chg="del mod">
          <ac:chgData name="Mícheál Corr" userId="5939151d0eccff44" providerId="LiveId" clId="{8F0CECD1-285D-447E-9A2B-0A7068D6DD39}" dt="2021-08-31T12:59:16.765" v="2619" actId="478"/>
          <ac:spMkLst>
            <pc:docMk/>
            <pc:sldMk cId="0" sldId="364"/>
            <ac:spMk id="10" creationId="{F29CE7DE-FB81-44E8-8F23-9BBAEBD6455B}"/>
          </ac:spMkLst>
        </pc:spChg>
        <pc:spChg chg="del">
          <ac:chgData name="Mícheál Corr" userId="5939151d0eccff44" providerId="LiveId" clId="{8F0CECD1-285D-447E-9A2B-0A7068D6DD39}" dt="2021-08-31T12:59:07.273" v="2616" actId="478"/>
          <ac:spMkLst>
            <pc:docMk/>
            <pc:sldMk cId="0" sldId="364"/>
            <ac:spMk id="11" creationId="{B1A3579D-9C5A-4BE8-AEA9-965B98A29670}"/>
          </ac:spMkLst>
        </pc:spChg>
        <pc:spChg chg="del">
          <ac:chgData name="Mícheál Corr" userId="5939151d0eccff44" providerId="LiveId" clId="{8F0CECD1-285D-447E-9A2B-0A7068D6DD39}" dt="2021-08-31T12:59:04.001" v="2615" actId="478"/>
          <ac:spMkLst>
            <pc:docMk/>
            <pc:sldMk cId="0" sldId="364"/>
            <ac:spMk id="12" creationId="{000ADC15-894A-43F8-BC8C-7744DC704D93}"/>
          </ac:spMkLst>
        </pc:spChg>
        <pc:spChg chg="mod">
          <ac:chgData name="Mícheál Corr" userId="5939151d0eccff44" providerId="LiveId" clId="{8F0CECD1-285D-447E-9A2B-0A7068D6DD39}" dt="2021-08-31T12:57:22.200" v="2600" actId="20577"/>
          <ac:spMkLst>
            <pc:docMk/>
            <pc:sldMk cId="0" sldId="364"/>
            <ac:spMk id="14" creationId="{63C7AF94-7BBC-4C6E-BB27-5C3AADA1B8A6}"/>
          </ac:spMkLst>
        </pc:spChg>
        <pc:spChg chg="mod">
          <ac:chgData name="Mícheál Corr" userId="5939151d0eccff44" providerId="LiveId" clId="{8F0CECD1-285D-447E-9A2B-0A7068D6DD39}" dt="2021-08-31T12:57:29.752" v="2614" actId="20577"/>
          <ac:spMkLst>
            <pc:docMk/>
            <pc:sldMk cId="0" sldId="364"/>
            <ac:spMk id="15" creationId="{34666D38-342E-4494-B7F3-D356A85A33B0}"/>
          </ac:spMkLst>
        </pc:spChg>
        <pc:spChg chg="add del mod">
          <ac:chgData name="Mícheál Corr" userId="5939151d0eccff44" providerId="LiveId" clId="{8F0CECD1-285D-447E-9A2B-0A7068D6DD39}" dt="2021-08-31T12:59:44.250" v="2633" actId="478"/>
          <ac:spMkLst>
            <pc:docMk/>
            <pc:sldMk cId="0" sldId="364"/>
            <ac:spMk id="17" creationId="{A78C955C-025E-4409-9F5F-6BEFA7CD4866}"/>
          </ac:spMkLst>
        </pc:spChg>
        <pc:spChg chg="add del mod">
          <ac:chgData name="Mícheál Corr" userId="5939151d0eccff44" providerId="LiveId" clId="{8F0CECD1-285D-447E-9A2B-0A7068D6DD39}" dt="2021-08-31T12:59:10.703" v="2617" actId="478"/>
          <ac:spMkLst>
            <pc:docMk/>
            <pc:sldMk cId="0" sldId="364"/>
            <ac:spMk id="19" creationId="{90817317-3D8F-4126-AE1E-5A2F696DFB80}"/>
          </ac:spMkLst>
        </pc:spChg>
        <pc:spChg chg="add del mod">
          <ac:chgData name="Mícheál Corr" userId="5939151d0eccff44" providerId="LiveId" clId="{8F0CECD1-285D-447E-9A2B-0A7068D6DD39}" dt="2021-08-31T12:59:20.172" v="2621" actId="478"/>
          <ac:spMkLst>
            <pc:docMk/>
            <pc:sldMk cId="0" sldId="364"/>
            <ac:spMk id="21" creationId="{14B85935-CD1B-4D79-A1C6-BACB37A4D199}"/>
          </ac:spMkLst>
        </pc:spChg>
        <pc:spChg chg="add del mod">
          <ac:chgData name="Mícheál Corr" userId="5939151d0eccff44" providerId="LiveId" clId="{8F0CECD1-285D-447E-9A2B-0A7068D6DD39}" dt="2021-08-31T12:59:23.063" v="2623" actId="478"/>
          <ac:spMkLst>
            <pc:docMk/>
            <pc:sldMk cId="0" sldId="364"/>
            <ac:spMk id="23" creationId="{44D05B41-EF2A-41D4-B139-D1B40C9F03B1}"/>
          </ac:spMkLst>
        </pc:spChg>
        <pc:spChg chg="add del mod">
          <ac:chgData name="Mícheál Corr" userId="5939151d0eccff44" providerId="LiveId" clId="{8F0CECD1-285D-447E-9A2B-0A7068D6DD39}" dt="2021-08-31T12:59:26.831" v="2625" actId="478"/>
          <ac:spMkLst>
            <pc:docMk/>
            <pc:sldMk cId="0" sldId="364"/>
            <ac:spMk id="25" creationId="{32573169-8399-4178-A874-924CF0A35A8C}"/>
          </ac:spMkLst>
        </pc:spChg>
        <pc:spChg chg="add del mod">
          <ac:chgData name="Mícheál Corr" userId="5939151d0eccff44" providerId="LiveId" clId="{8F0CECD1-285D-447E-9A2B-0A7068D6DD39}" dt="2021-08-31T12:59:30.988" v="2627" actId="478"/>
          <ac:spMkLst>
            <pc:docMk/>
            <pc:sldMk cId="0" sldId="364"/>
            <ac:spMk id="27" creationId="{EF29EF95-2E49-427A-A607-DE5B79FA2D3F}"/>
          </ac:spMkLst>
        </pc:spChg>
        <pc:spChg chg="add del mod">
          <ac:chgData name="Mícheál Corr" userId="5939151d0eccff44" providerId="LiveId" clId="{8F0CECD1-285D-447E-9A2B-0A7068D6DD39}" dt="2021-08-31T12:59:34.987" v="2629" actId="478"/>
          <ac:spMkLst>
            <pc:docMk/>
            <pc:sldMk cId="0" sldId="364"/>
            <ac:spMk id="29" creationId="{3683145B-8957-46CC-8BC7-621C185AA032}"/>
          </ac:spMkLst>
        </pc:spChg>
        <pc:spChg chg="add del mod">
          <ac:chgData name="Mícheál Corr" userId="5939151d0eccff44" providerId="LiveId" clId="{8F0CECD1-285D-447E-9A2B-0A7068D6DD39}" dt="2021-08-31T12:59:38.689" v="2631" actId="478"/>
          <ac:spMkLst>
            <pc:docMk/>
            <pc:sldMk cId="0" sldId="364"/>
            <ac:spMk id="31" creationId="{42F19E15-A030-4A6E-B564-A696E6D2AD43}"/>
          </ac:spMkLst>
        </pc:spChg>
        <pc:spChg chg="add del mod">
          <ac:chgData name="Mícheál Corr" userId="5939151d0eccff44" providerId="LiveId" clId="{8F0CECD1-285D-447E-9A2B-0A7068D6DD39}" dt="2021-08-31T12:59:45.254" v="2634" actId="478"/>
          <ac:spMkLst>
            <pc:docMk/>
            <pc:sldMk cId="0" sldId="364"/>
            <ac:spMk id="33" creationId="{4768D4AB-306B-4C61-B064-564941E72C27}"/>
          </ac:spMkLst>
        </pc:spChg>
        <pc:spChg chg="add mod">
          <ac:chgData name="Mícheál Corr" userId="5939151d0eccff44" providerId="LiveId" clId="{8F0CECD1-285D-447E-9A2B-0A7068D6DD39}" dt="2021-08-31T13:42:23.664" v="3746" actId="1076"/>
          <ac:spMkLst>
            <pc:docMk/>
            <pc:sldMk cId="0" sldId="364"/>
            <ac:spMk id="35" creationId="{6B198727-E49F-479A-B659-F213A1B5A4CA}"/>
          </ac:spMkLst>
        </pc:spChg>
        <pc:spChg chg="add mod">
          <ac:chgData name="Mícheál Corr" userId="5939151d0eccff44" providerId="LiveId" clId="{8F0CECD1-285D-447E-9A2B-0A7068D6DD39}" dt="2021-08-31T13:23:25.964" v="2691" actId="1076"/>
          <ac:spMkLst>
            <pc:docMk/>
            <pc:sldMk cId="0" sldId="364"/>
            <ac:spMk id="38" creationId="{1E2F3200-34BC-497D-BC30-B5FB23ADD14F}"/>
          </ac:spMkLst>
        </pc:spChg>
        <pc:spChg chg="add mod">
          <ac:chgData name="Mícheál Corr" userId="5939151d0eccff44" providerId="LiveId" clId="{8F0CECD1-285D-447E-9A2B-0A7068D6DD39}" dt="2021-08-31T13:41:53.976" v="3745" actId="20577"/>
          <ac:spMkLst>
            <pc:docMk/>
            <pc:sldMk cId="0" sldId="364"/>
            <ac:spMk id="39" creationId="{0DC795B4-1E1E-407A-A073-ADC3BB21B2B7}"/>
          </ac:spMkLst>
        </pc:spChg>
        <pc:picChg chg="add mod">
          <ac:chgData name="Mícheál Corr" userId="5939151d0eccff44" providerId="LiveId" clId="{8F0CECD1-285D-447E-9A2B-0A7068D6DD39}" dt="2021-08-31T13:42:30.435" v="3747" actId="1076"/>
          <ac:picMkLst>
            <pc:docMk/>
            <pc:sldMk cId="0" sldId="364"/>
            <ac:picMk id="34" creationId="{A3509277-F530-44D5-BAB7-80951A6F5D11}"/>
          </ac:picMkLst>
        </pc:picChg>
        <pc:picChg chg="add mod">
          <ac:chgData name="Mícheál Corr" userId="5939151d0eccff44" providerId="LiveId" clId="{8F0CECD1-285D-447E-9A2B-0A7068D6DD39}" dt="2021-08-31T13:23:05.134" v="2676" actId="1076"/>
          <ac:picMkLst>
            <pc:docMk/>
            <pc:sldMk cId="0" sldId="364"/>
            <ac:picMk id="37" creationId="{2A5D4CFE-1CDD-46FC-A596-6E8C45B5CA8A}"/>
          </ac:picMkLst>
        </pc:picChg>
      </pc:sldChg>
      <pc:sldChg chg="addSp delSp modSp mod delAnim">
        <pc:chgData name="Mícheál Corr" userId="5939151d0eccff44" providerId="LiveId" clId="{8F0CECD1-285D-447E-9A2B-0A7068D6DD39}" dt="2021-08-31T12:41:34.378" v="2111" actId="1076"/>
        <pc:sldMkLst>
          <pc:docMk/>
          <pc:sldMk cId="0" sldId="365"/>
        </pc:sldMkLst>
        <pc:spChg chg="mod">
          <ac:chgData name="Mícheál Corr" userId="5939151d0eccff44" providerId="LiveId" clId="{8F0CECD1-285D-447E-9A2B-0A7068D6DD39}" dt="2021-08-31T12:04:24.680" v="1289" actId="20577"/>
          <ac:spMkLst>
            <pc:docMk/>
            <pc:sldMk cId="0" sldId="365"/>
            <ac:spMk id="3" creationId="{21077053-66DC-4F50-AC55-BAD5F4667365}"/>
          </ac:spMkLst>
        </pc:spChg>
        <pc:spChg chg="add del mod">
          <ac:chgData name="Mícheál Corr" userId="5939151d0eccff44" providerId="LiveId" clId="{8F0CECD1-285D-447E-9A2B-0A7068D6DD39}" dt="2021-08-31T12:04:12.298" v="1262" actId="20577"/>
          <ac:spMkLst>
            <pc:docMk/>
            <pc:sldMk cId="0" sldId="365"/>
            <ac:spMk id="4" creationId="{46AA4ABE-6018-4103-B535-D2E0FE2AADC3}"/>
          </ac:spMkLst>
        </pc:spChg>
        <pc:spChg chg="del">
          <ac:chgData name="Mícheál Corr" userId="5939151d0eccff44" providerId="LiveId" clId="{8F0CECD1-285D-447E-9A2B-0A7068D6DD39}" dt="2021-08-31T12:04:39.868" v="1300" actId="478"/>
          <ac:spMkLst>
            <pc:docMk/>
            <pc:sldMk cId="0" sldId="365"/>
            <ac:spMk id="9" creationId="{8EC40183-931F-4659-919E-AEB6610498C2}"/>
          </ac:spMkLst>
        </pc:spChg>
        <pc:spChg chg="del">
          <ac:chgData name="Mícheál Corr" userId="5939151d0eccff44" providerId="LiveId" clId="{8F0CECD1-285D-447E-9A2B-0A7068D6DD39}" dt="2021-08-31T12:04:35.531" v="1295" actId="478"/>
          <ac:spMkLst>
            <pc:docMk/>
            <pc:sldMk cId="0" sldId="365"/>
            <ac:spMk id="10" creationId="{2FC47735-9002-4B94-A078-F8F69D4C2E36}"/>
          </ac:spMkLst>
        </pc:spChg>
        <pc:spChg chg="del mod">
          <ac:chgData name="Mícheál Corr" userId="5939151d0eccff44" providerId="LiveId" clId="{8F0CECD1-285D-447E-9A2B-0A7068D6DD39}" dt="2021-08-31T12:04:34.702" v="1294" actId="478"/>
          <ac:spMkLst>
            <pc:docMk/>
            <pc:sldMk cId="0" sldId="365"/>
            <ac:spMk id="11" creationId="{D5F0FBB3-92F2-4656-BE68-BB1FBF7FF338}"/>
          </ac:spMkLst>
        </pc:spChg>
        <pc:spChg chg="del">
          <ac:chgData name="Mícheál Corr" userId="5939151d0eccff44" providerId="LiveId" clId="{8F0CECD1-285D-447E-9A2B-0A7068D6DD39}" dt="2021-08-31T12:04:37.914" v="1298" actId="478"/>
          <ac:spMkLst>
            <pc:docMk/>
            <pc:sldMk cId="0" sldId="365"/>
            <ac:spMk id="12" creationId="{6321FB07-928F-44B0-80F6-04A346FFFBFC}"/>
          </ac:spMkLst>
        </pc:spChg>
        <pc:spChg chg="del">
          <ac:chgData name="Mícheál Corr" userId="5939151d0eccff44" providerId="LiveId" clId="{8F0CECD1-285D-447E-9A2B-0A7068D6DD39}" dt="2021-08-31T12:04:37.149" v="1297" actId="478"/>
          <ac:spMkLst>
            <pc:docMk/>
            <pc:sldMk cId="0" sldId="365"/>
            <ac:spMk id="13" creationId="{65D2B519-2F63-404E-865D-EDD89641F603}"/>
          </ac:spMkLst>
        </pc:spChg>
        <pc:spChg chg="del">
          <ac:chgData name="Mícheál Corr" userId="5939151d0eccff44" providerId="LiveId" clId="{8F0CECD1-285D-447E-9A2B-0A7068D6DD39}" dt="2021-08-31T12:04:30.334" v="1290" actId="478"/>
          <ac:spMkLst>
            <pc:docMk/>
            <pc:sldMk cId="0" sldId="365"/>
            <ac:spMk id="14" creationId="{EBA1C8EF-73FB-4979-8F3B-69E63A4884CE}"/>
          </ac:spMkLst>
        </pc:spChg>
        <pc:spChg chg="del">
          <ac:chgData name="Mícheál Corr" userId="5939151d0eccff44" providerId="LiveId" clId="{8F0CECD1-285D-447E-9A2B-0A7068D6DD39}" dt="2021-08-31T12:04:32.146" v="1291" actId="478"/>
          <ac:spMkLst>
            <pc:docMk/>
            <pc:sldMk cId="0" sldId="365"/>
            <ac:spMk id="15" creationId="{7051CC88-7042-4E8B-BC3F-7984214D1360}"/>
          </ac:spMkLst>
        </pc:spChg>
        <pc:spChg chg="add mod">
          <ac:chgData name="Mícheál Corr" userId="5939151d0eccff44" providerId="LiveId" clId="{8F0CECD1-285D-447E-9A2B-0A7068D6DD39}" dt="2021-08-31T12:12:26.042" v="1357" actId="207"/>
          <ac:spMkLst>
            <pc:docMk/>
            <pc:sldMk cId="0" sldId="365"/>
            <ac:spMk id="28" creationId="{4F96915C-D97B-4E9D-A094-817456136667}"/>
          </ac:spMkLst>
        </pc:spChg>
        <pc:spChg chg="add mod">
          <ac:chgData name="Mícheál Corr" userId="5939151d0eccff44" providerId="LiveId" clId="{8F0CECD1-285D-447E-9A2B-0A7068D6DD39}" dt="2021-08-31T12:12:28.514" v="1359" actId="207"/>
          <ac:spMkLst>
            <pc:docMk/>
            <pc:sldMk cId="0" sldId="365"/>
            <ac:spMk id="29" creationId="{15A92EE2-19D3-48FE-9516-D8B94E7E2C21}"/>
          </ac:spMkLst>
        </pc:spChg>
        <pc:spChg chg="add mod">
          <ac:chgData name="Mícheál Corr" userId="5939151d0eccff44" providerId="LiveId" clId="{8F0CECD1-285D-447E-9A2B-0A7068D6DD39}" dt="2021-08-31T12:12:34.194" v="1363" actId="207"/>
          <ac:spMkLst>
            <pc:docMk/>
            <pc:sldMk cId="0" sldId="365"/>
            <ac:spMk id="30" creationId="{E3BE0268-8E6D-406F-80F7-61C5D0AE8A31}"/>
          </ac:spMkLst>
        </pc:spChg>
        <pc:spChg chg="add mod">
          <ac:chgData name="Mícheál Corr" userId="5939151d0eccff44" providerId="LiveId" clId="{8F0CECD1-285D-447E-9A2B-0A7068D6DD39}" dt="2021-08-31T12:12:30.799" v="1361" actId="207"/>
          <ac:spMkLst>
            <pc:docMk/>
            <pc:sldMk cId="0" sldId="365"/>
            <ac:spMk id="31" creationId="{35834A8C-76C7-443B-A55D-558644FD9D85}"/>
          </ac:spMkLst>
        </pc:spChg>
        <pc:spChg chg="add mod">
          <ac:chgData name="Mícheál Corr" userId="5939151d0eccff44" providerId="LiveId" clId="{8F0CECD1-285D-447E-9A2B-0A7068D6DD39}" dt="2021-08-31T12:12:37.278" v="1365" actId="207"/>
          <ac:spMkLst>
            <pc:docMk/>
            <pc:sldMk cId="0" sldId="365"/>
            <ac:spMk id="32" creationId="{3D4BF6B5-C363-4702-BA98-3214D2F368A5}"/>
          </ac:spMkLst>
        </pc:spChg>
        <pc:spChg chg="add mod">
          <ac:chgData name="Mícheál Corr" userId="5939151d0eccff44" providerId="LiveId" clId="{8F0CECD1-285D-447E-9A2B-0A7068D6DD39}" dt="2021-08-31T12:32:15.611" v="1772" actId="2711"/>
          <ac:spMkLst>
            <pc:docMk/>
            <pc:sldMk cId="0" sldId="365"/>
            <ac:spMk id="33" creationId="{3AE9A681-E99E-438E-BB93-5154CA8B624E}"/>
          </ac:spMkLst>
        </pc:spChg>
        <pc:spChg chg="add mod">
          <ac:chgData name="Mícheál Corr" userId="5939151d0eccff44" providerId="LiveId" clId="{8F0CECD1-285D-447E-9A2B-0A7068D6DD39}" dt="2021-08-31T12:16:55.390" v="1525" actId="1076"/>
          <ac:spMkLst>
            <pc:docMk/>
            <pc:sldMk cId="0" sldId="365"/>
            <ac:spMk id="34" creationId="{24C4468D-2CF5-44C7-B9E1-C8A62944D762}"/>
          </ac:spMkLst>
        </pc:spChg>
        <pc:spChg chg="add mod">
          <ac:chgData name="Mícheál Corr" userId="5939151d0eccff44" providerId="LiveId" clId="{8F0CECD1-285D-447E-9A2B-0A7068D6DD39}" dt="2021-08-31T12:21:58.267" v="1686" actId="1076"/>
          <ac:spMkLst>
            <pc:docMk/>
            <pc:sldMk cId="0" sldId="365"/>
            <ac:spMk id="35" creationId="{BFDFE1DC-9F98-4042-9C24-DE6EC048144E}"/>
          </ac:spMkLst>
        </pc:spChg>
        <pc:spChg chg="add mod">
          <ac:chgData name="Mícheál Corr" userId="5939151d0eccff44" providerId="LiveId" clId="{8F0CECD1-285D-447E-9A2B-0A7068D6DD39}" dt="2021-08-31T12:41:34.378" v="2111" actId="1076"/>
          <ac:spMkLst>
            <pc:docMk/>
            <pc:sldMk cId="0" sldId="365"/>
            <ac:spMk id="36" creationId="{6E10E474-9D4C-460E-8F1E-23EF91CC4F71}"/>
          </ac:spMkLst>
        </pc:spChg>
        <pc:spChg chg="add mod">
          <ac:chgData name="Mícheál Corr" userId="5939151d0eccff44" providerId="LiveId" clId="{8F0CECD1-285D-447E-9A2B-0A7068D6DD39}" dt="2021-08-31T12:18:13.204" v="1596" actId="1076"/>
          <ac:spMkLst>
            <pc:docMk/>
            <pc:sldMk cId="0" sldId="365"/>
            <ac:spMk id="37" creationId="{C31C00CA-F9DE-497E-A964-8CFA59D0DF71}"/>
          </ac:spMkLst>
        </pc:spChg>
        <pc:spChg chg="add mod">
          <ac:chgData name="Mícheál Corr" userId="5939151d0eccff44" providerId="LiveId" clId="{8F0CECD1-285D-447E-9A2B-0A7068D6DD39}" dt="2021-08-31T12:18:42.716" v="1634" actId="1076"/>
          <ac:spMkLst>
            <pc:docMk/>
            <pc:sldMk cId="0" sldId="365"/>
            <ac:spMk id="38" creationId="{66E25F8F-BC1E-4215-A881-C04A3AA0E16B}"/>
          </ac:spMkLst>
        </pc:spChg>
        <pc:spChg chg="add mod">
          <ac:chgData name="Mícheál Corr" userId="5939151d0eccff44" providerId="LiveId" clId="{8F0CECD1-285D-447E-9A2B-0A7068D6DD39}" dt="2021-08-31T12:21:29.832" v="1684" actId="1076"/>
          <ac:spMkLst>
            <pc:docMk/>
            <pc:sldMk cId="0" sldId="365"/>
            <ac:spMk id="39" creationId="{ADA56C41-BA82-4B82-A634-CDF6964E310E}"/>
          </ac:spMkLst>
        </pc:spChg>
        <pc:picChg chg="del">
          <ac:chgData name="Mícheál Corr" userId="5939151d0eccff44" providerId="LiveId" clId="{8F0CECD1-285D-447E-9A2B-0A7068D6DD39}" dt="2021-08-31T12:04:36.422" v="1296" actId="478"/>
          <ac:picMkLst>
            <pc:docMk/>
            <pc:sldMk cId="0" sldId="365"/>
            <ac:picMk id="6" creationId="{13BA0641-327C-485D-9C9D-5984180B2A18}"/>
          </ac:picMkLst>
        </pc:picChg>
        <pc:picChg chg="del">
          <ac:chgData name="Mícheál Corr" userId="5939151d0eccff44" providerId="LiveId" clId="{8F0CECD1-285D-447E-9A2B-0A7068D6DD39}" dt="2021-08-31T12:04:38.650" v="1299" actId="478"/>
          <ac:picMkLst>
            <pc:docMk/>
            <pc:sldMk cId="0" sldId="365"/>
            <ac:picMk id="7" creationId="{4F978DAB-E7E7-4CDB-924F-39202A1BEE5B}"/>
          </ac:picMkLst>
        </pc:picChg>
        <pc:picChg chg="del">
          <ac:chgData name="Mícheál Corr" userId="5939151d0eccff44" providerId="LiveId" clId="{8F0CECD1-285D-447E-9A2B-0A7068D6DD39}" dt="2021-08-31T12:04:32.883" v="1292" actId="478"/>
          <ac:picMkLst>
            <pc:docMk/>
            <pc:sldMk cId="0" sldId="365"/>
            <ac:picMk id="8" creationId="{5D370C26-113B-4E0A-9320-CC464B45CE1F}"/>
          </ac:picMkLst>
        </pc:picChg>
        <pc:picChg chg="add mod">
          <ac:chgData name="Mícheál Corr" userId="5939151d0eccff44" providerId="LiveId" clId="{8F0CECD1-285D-447E-9A2B-0A7068D6DD39}" dt="2021-08-31T12:11:50.710" v="1344" actId="1076"/>
          <ac:picMkLst>
            <pc:docMk/>
            <pc:sldMk cId="0" sldId="365"/>
            <ac:picMk id="17" creationId="{1BD9DB78-DDF0-4CA3-8FF4-455570BFE3C8}"/>
          </ac:picMkLst>
        </pc:picChg>
        <pc:picChg chg="add mod">
          <ac:chgData name="Mícheál Corr" userId="5939151d0eccff44" providerId="LiveId" clId="{8F0CECD1-285D-447E-9A2B-0A7068D6DD39}" dt="2021-08-31T12:13:33.248" v="1366" actId="1076"/>
          <ac:picMkLst>
            <pc:docMk/>
            <pc:sldMk cId="0" sldId="365"/>
            <ac:picMk id="19" creationId="{AD1EE8F8-833F-4484-9A11-90B3026FB9A6}"/>
          </ac:picMkLst>
        </pc:picChg>
        <pc:picChg chg="add mod">
          <ac:chgData name="Mícheál Corr" userId="5939151d0eccff44" providerId="LiveId" clId="{8F0CECD1-285D-447E-9A2B-0A7068D6DD39}" dt="2021-08-31T12:12:04.689" v="1350" actId="1076"/>
          <ac:picMkLst>
            <pc:docMk/>
            <pc:sldMk cId="0" sldId="365"/>
            <ac:picMk id="21" creationId="{A5818F79-BA6D-4BE6-A108-78F9D20DAE41}"/>
          </ac:picMkLst>
        </pc:picChg>
        <pc:picChg chg="add mod">
          <ac:chgData name="Mícheál Corr" userId="5939151d0eccff44" providerId="LiveId" clId="{8F0CECD1-285D-447E-9A2B-0A7068D6DD39}" dt="2021-08-31T12:08:36.754" v="1315" actId="14100"/>
          <ac:picMkLst>
            <pc:docMk/>
            <pc:sldMk cId="0" sldId="365"/>
            <ac:picMk id="23" creationId="{1D4DE6D2-0263-4375-8B59-6A223C083CF0}"/>
          </ac:picMkLst>
        </pc:picChg>
        <pc:picChg chg="add mod">
          <ac:chgData name="Mícheál Corr" userId="5939151d0eccff44" providerId="LiveId" clId="{8F0CECD1-285D-447E-9A2B-0A7068D6DD39}" dt="2021-08-31T12:11:59.405" v="1347" actId="1076"/>
          <ac:picMkLst>
            <pc:docMk/>
            <pc:sldMk cId="0" sldId="365"/>
            <ac:picMk id="25" creationId="{8313C896-EFDF-4ACA-BC9F-7C0D79AF2516}"/>
          </ac:picMkLst>
        </pc:picChg>
        <pc:picChg chg="add mod">
          <ac:chgData name="Mícheál Corr" userId="5939151d0eccff44" providerId="LiveId" clId="{8F0CECD1-285D-447E-9A2B-0A7068D6DD39}" dt="2021-08-31T12:12:03.350" v="1349" actId="1076"/>
          <ac:picMkLst>
            <pc:docMk/>
            <pc:sldMk cId="0" sldId="365"/>
            <ac:picMk id="27" creationId="{AE943C49-6935-45C4-9400-9523450FD71E}"/>
          </ac:picMkLst>
        </pc:picChg>
      </pc:sldChg>
      <pc:sldChg chg="addSp delSp modSp mod modClrScheme delAnim chgLayout">
        <pc:chgData name="Mícheál Corr" userId="5939151d0eccff44" providerId="LiveId" clId="{8F0CECD1-285D-447E-9A2B-0A7068D6DD39}" dt="2021-08-31T12:56:37.159" v="2551" actId="20577"/>
        <pc:sldMkLst>
          <pc:docMk/>
          <pc:sldMk cId="0" sldId="366"/>
        </pc:sldMkLst>
        <pc:spChg chg="mod ord">
          <ac:chgData name="Mícheál Corr" userId="5939151d0eccff44" providerId="LiveId" clId="{8F0CECD1-285D-447E-9A2B-0A7068D6DD39}" dt="2021-08-31T12:47:34.771" v="2262" actId="700"/>
          <ac:spMkLst>
            <pc:docMk/>
            <pc:sldMk cId="0" sldId="366"/>
            <ac:spMk id="2" creationId="{4C982FB6-CBC2-4182-BA1F-1D484D8E81B6}"/>
          </ac:spMkLst>
        </pc:spChg>
        <pc:spChg chg="mod">
          <ac:chgData name="Mícheál Corr" userId="5939151d0eccff44" providerId="LiveId" clId="{8F0CECD1-285D-447E-9A2B-0A7068D6DD39}" dt="2021-08-31T12:56:37.159" v="2551" actId="20577"/>
          <ac:spMkLst>
            <pc:docMk/>
            <pc:sldMk cId="0" sldId="366"/>
            <ac:spMk id="3" creationId="{CF06A9E5-715E-4B77-8D02-E2B77A700E58}"/>
          </ac:spMkLst>
        </pc:spChg>
        <pc:spChg chg="mod">
          <ac:chgData name="Mícheál Corr" userId="5939151d0eccff44" providerId="LiveId" clId="{8F0CECD1-285D-447E-9A2B-0A7068D6DD39}" dt="2021-08-31T12:22:44.859" v="1710" actId="20577"/>
          <ac:spMkLst>
            <pc:docMk/>
            <pc:sldMk cId="0" sldId="366"/>
            <ac:spMk id="4" creationId="{CCA175FA-ADFB-4B11-8DD4-1194953E3E9C}"/>
          </ac:spMkLst>
        </pc:spChg>
        <pc:spChg chg="del">
          <ac:chgData name="Mícheál Corr" userId="5939151d0eccff44" providerId="LiveId" clId="{8F0CECD1-285D-447E-9A2B-0A7068D6DD39}" dt="2021-08-31T12:22:38.071" v="1700" actId="478"/>
          <ac:spMkLst>
            <pc:docMk/>
            <pc:sldMk cId="0" sldId="366"/>
            <ac:spMk id="8" creationId="{5B5A5B73-61C4-436D-95D5-2877184FB61E}"/>
          </ac:spMkLst>
        </pc:spChg>
        <pc:spChg chg="del">
          <ac:chgData name="Mícheál Corr" userId="5939151d0eccff44" providerId="LiveId" clId="{8F0CECD1-285D-447E-9A2B-0A7068D6DD39}" dt="2021-08-31T12:22:39.232" v="1701" actId="478"/>
          <ac:spMkLst>
            <pc:docMk/>
            <pc:sldMk cId="0" sldId="366"/>
            <ac:spMk id="9" creationId="{1F2DAFCA-4BD7-48EB-9C7D-E04DA4506657}"/>
          </ac:spMkLst>
        </pc:spChg>
        <pc:spChg chg="add mod ord">
          <ac:chgData name="Mícheál Corr" userId="5939151d0eccff44" providerId="LiveId" clId="{8F0CECD1-285D-447E-9A2B-0A7068D6DD39}" dt="2021-08-31T12:48:06.217" v="2273" actId="1076"/>
          <ac:spMkLst>
            <pc:docMk/>
            <pc:sldMk cId="0" sldId="366"/>
            <ac:spMk id="12" creationId="{7DE9F1BF-267B-4C6F-BBB5-F9BF054D95A4}"/>
          </ac:spMkLst>
        </pc:spChg>
        <pc:spChg chg="add del mod ord">
          <ac:chgData name="Mícheál Corr" userId="5939151d0eccff44" providerId="LiveId" clId="{8F0CECD1-285D-447E-9A2B-0A7068D6DD39}" dt="2021-08-31T12:31:10.355" v="1752" actId="478"/>
          <ac:spMkLst>
            <pc:docMk/>
            <pc:sldMk cId="0" sldId="366"/>
            <ac:spMk id="13" creationId="{042620B2-F764-484B-8DA0-32DFCC1D075B}"/>
          </ac:spMkLst>
        </pc:spChg>
        <pc:spChg chg="add del mod ord">
          <ac:chgData name="Mícheál Corr" userId="5939151d0eccff44" providerId="LiveId" clId="{8F0CECD1-285D-447E-9A2B-0A7068D6DD39}" dt="2021-08-31T12:47:26.774" v="2261" actId="700"/>
          <ac:spMkLst>
            <pc:docMk/>
            <pc:sldMk cId="0" sldId="366"/>
            <ac:spMk id="18" creationId="{2C8C70F7-AAF0-47DC-A51E-C3128805481A}"/>
          </ac:spMkLst>
        </pc:spChg>
        <pc:spChg chg="add del mod ord">
          <ac:chgData name="Mícheál Corr" userId="5939151d0eccff44" providerId="LiveId" clId="{8F0CECD1-285D-447E-9A2B-0A7068D6DD39}" dt="2021-08-31T12:47:37.875" v="2263" actId="478"/>
          <ac:spMkLst>
            <pc:docMk/>
            <pc:sldMk cId="0" sldId="366"/>
            <ac:spMk id="19" creationId="{8631C651-C2FC-49EF-BB49-B2E2105050B8}"/>
          </ac:spMkLst>
        </pc:spChg>
        <pc:spChg chg="add del mod ord">
          <ac:chgData name="Mícheál Corr" userId="5939151d0eccff44" providerId="LiveId" clId="{8F0CECD1-285D-447E-9A2B-0A7068D6DD39}" dt="2021-08-31T12:47:43.684" v="2265" actId="478"/>
          <ac:spMkLst>
            <pc:docMk/>
            <pc:sldMk cId="0" sldId="366"/>
            <ac:spMk id="20" creationId="{EA547B46-77D9-4429-B095-5EDDBBCADBB3}"/>
          </ac:spMkLst>
        </pc:spChg>
        <pc:spChg chg="add del mod ord">
          <ac:chgData name="Mícheál Corr" userId="5939151d0eccff44" providerId="LiveId" clId="{8F0CECD1-285D-447E-9A2B-0A7068D6DD39}" dt="2021-08-31T12:47:42.785" v="2264" actId="478"/>
          <ac:spMkLst>
            <pc:docMk/>
            <pc:sldMk cId="0" sldId="366"/>
            <ac:spMk id="21" creationId="{E8571056-9C4F-4F2D-B68D-16849AE6EE16}"/>
          </ac:spMkLst>
        </pc:spChg>
        <pc:spChg chg="add del mod ord">
          <ac:chgData name="Mícheál Corr" userId="5939151d0eccff44" providerId="LiveId" clId="{8F0CECD1-285D-447E-9A2B-0A7068D6DD39}" dt="2021-08-31T12:47:50.597" v="2267" actId="478"/>
          <ac:spMkLst>
            <pc:docMk/>
            <pc:sldMk cId="0" sldId="366"/>
            <ac:spMk id="22" creationId="{319B3D80-D847-4F2B-A563-C4775B9C9B23}"/>
          </ac:spMkLst>
        </pc:spChg>
        <pc:spChg chg="add del mod ord">
          <ac:chgData name="Mícheál Corr" userId="5939151d0eccff44" providerId="LiveId" clId="{8F0CECD1-285D-447E-9A2B-0A7068D6DD39}" dt="2021-08-31T12:47:48.621" v="2266" actId="478"/>
          <ac:spMkLst>
            <pc:docMk/>
            <pc:sldMk cId="0" sldId="366"/>
            <ac:spMk id="23" creationId="{8421E26C-62AB-431C-83CC-3FDDA10A4DA1}"/>
          </ac:spMkLst>
        </pc:spChg>
        <pc:spChg chg="add del mod ord">
          <ac:chgData name="Mícheál Corr" userId="5939151d0eccff44" providerId="LiveId" clId="{8F0CECD1-285D-447E-9A2B-0A7068D6DD39}" dt="2021-08-31T12:48:01.375" v="2271" actId="478"/>
          <ac:spMkLst>
            <pc:docMk/>
            <pc:sldMk cId="0" sldId="366"/>
            <ac:spMk id="24" creationId="{7E6FC72F-FF4B-4A7E-A8DA-C9BCDCC23B66}"/>
          </ac:spMkLst>
        </pc:spChg>
        <pc:spChg chg="add del mod ord">
          <ac:chgData name="Mícheál Corr" userId="5939151d0eccff44" providerId="LiveId" clId="{8F0CECD1-285D-447E-9A2B-0A7068D6DD39}" dt="2021-08-31T12:48:02.699" v="2272" actId="478"/>
          <ac:spMkLst>
            <pc:docMk/>
            <pc:sldMk cId="0" sldId="366"/>
            <ac:spMk id="25" creationId="{BF55E87D-C702-4CB0-9FC8-9763C41408FE}"/>
          </ac:spMkLst>
        </pc:spChg>
        <pc:spChg chg="add del mod ord">
          <ac:chgData name="Mícheál Corr" userId="5939151d0eccff44" providerId="LiveId" clId="{8F0CECD1-285D-447E-9A2B-0A7068D6DD39}" dt="2021-08-31T12:47:57.334" v="2269" actId="478"/>
          <ac:spMkLst>
            <pc:docMk/>
            <pc:sldMk cId="0" sldId="366"/>
            <ac:spMk id="26" creationId="{D5D2633F-1375-4B1C-A5BB-C7F0AA68093D}"/>
          </ac:spMkLst>
        </pc:spChg>
        <pc:spChg chg="add del mod ord">
          <ac:chgData name="Mícheál Corr" userId="5939151d0eccff44" providerId="LiveId" clId="{8F0CECD1-285D-447E-9A2B-0A7068D6DD39}" dt="2021-08-31T12:48:00.305" v="2270" actId="478"/>
          <ac:spMkLst>
            <pc:docMk/>
            <pc:sldMk cId="0" sldId="366"/>
            <ac:spMk id="27" creationId="{6591A562-9AAE-482D-AF0F-4136CAE23F62}"/>
          </ac:spMkLst>
        </pc:spChg>
        <pc:graphicFrameChg chg="del">
          <ac:chgData name="Mícheál Corr" userId="5939151d0eccff44" providerId="LiveId" clId="{8F0CECD1-285D-447E-9A2B-0A7068D6DD39}" dt="2021-08-31T12:22:34.964" v="1697" actId="478"/>
          <ac:graphicFrameMkLst>
            <pc:docMk/>
            <pc:sldMk cId="0" sldId="366"/>
            <ac:graphicFrameMk id="10" creationId="{C7C044A8-81E7-4CFD-81C8-9F8CE4A4C8FE}"/>
          </ac:graphicFrameMkLst>
        </pc:graphicFrameChg>
        <pc:graphicFrameChg chg="del">
          <ac:chgData name="Mícheál Corr" userId="5939151d0eccff44" providerId="LiveId" clId="{8F0CECD1-285D-447E-9A2B-0A7068D6DD39}" dt="2021-08-31T12:22:33.432" v="1696" actId="478"/>
          <ac:graphicFrameMkLst>
            <pc:docMk/>
            <pc:sldMk cId="0" sldId="366"/>
            <ac:graphicFrameMk id="11" creationId="{FAB9FA08-5F0C-40C3-8645-9A20E42D4BF0}"/>
          </ac:graphicFrameMkLst>
        </pc:graphicFrameChg>
        <pc:graphicFrameChg chg="add mod modGraphic">
          <ac:chgData name="Mícheál Corr" userId="5939151d0eccff44" providerId="LiveId" clId="{8F0CECD1-285D-447E-9A2B-0A7068D6DD39}" dt="2021-08-31T12:55:56.561" v="2542" actId="207"/>
          <ac:graphicFrameMkLst>
            <pc:docMk/>
            <pc:sldMk cId="0" sldId="366"/>
            <ac:graphicFrameMk id="15" creationId="{62865E5B-8647-4A7F-A3FA-502BF5720748}"/>
          </ac:graphicFrameMkLst>
        </pc:graphicFrameChg>
        <pc:graphicFrameChg chg="add mod modGraphic">
          <ac:chgData name="Mícheál Corr" userId="5939151d0eccff44" providerId="LiveId" clId="{8F0CECD1-285D-447E-9A2B-0A7068D6DD39}" dt="2021-08-31T12:56:08.969" v="2545" actId="207"/>
          <ac:graphicFrameMkLst>
            <pc:docMk/>
            <pc:sldMk cId="0" sldId="366"/>
            <ac:graphicFrameMk id="17" creationId="{91310AE5-28FE-42C6-80C8-A0D36888293C}"/>
          </ac:graphicFrameMkLst>
        </pc:graphicFrameChg>
        <pc:picChg chg="del">
          <ac:chgData name="Mícheál Corr" userId="5939151d0eccff44" providerId="LiveId" clId="{8F0CECD1-285D-447E-9A2B-0A7068D6DD39}" dt="2021-08-31T12:22:36.743" v="1699" actId="478"/>
          <ac:picMkLst>
            <pc:docMk/>
            <pc:sldMk cId="0" sldId="366"/>
            <ac:picMk id="6" creationId="{6C4081B1-8AFB-496E-8012-DA4884011E91}"/>
          </ac:picMkLst>
        </pc:picChg>
        <pc:picChg chg="del">
          <ac:chgData name="Mícheál Corr" userId="5939151d0eccff44" providerId="LiveId" clId="{8F0CECD1-285D-447E-9A2B-0A7068D6DD39}" dt="2021-08-31T12:22:36.160" v="1698" actId="478"/>
          <ac:picMkLst>
            <pc:docMk/>
            <pc:sldMk cId="0" sldId="366"/>
            <ac:picMk id="7" creationId="{2542785F-B183-4B4C-BCB5-09A981FA4BE2}"/>
          </ac:picMkLst>
        </pc:picChg>
        <pc:picChg chg="add del mod">
          <ac:chgData name="Mícheál Corr" userId="5939151d0eccff44" providerId="LiveId" clId="{8F0CECD1-285D-447E-9A2B-0A7068D6DD39}" dt="2021-08-31T12:40:01.682" v="2110" actId="478"/>
          <ac:picMkLst>
            <pc:docMk/>
            <pc:sldMk cId="0" sldId="366"/>
            <ac:picMk id="16" creationId="{59A5E417-CE3B-47F2-B8BC-768586DB1CDB}"/>
          </ac:picMkLst>
        </pc:picChg>
        <pc:cxnChg chg="add del mod">
          <ac:chgData name="Mícheál Corr" userId="5939151d0eccff44" providerId="LiveId" clId="{8F0CECD1-285D-447E-9A2B-0A7068D6DD39}" dt="2021-08-31T12:34:28.559" v="1883" actId="478"/>
          <ac:cxnSpMkLst>
            <pc:docMk/>
            <pc:sldMk cId="0" sldId="366"/>
            <ac:cxnSpMk id="14" creationId="{2C6FA9DE-C99B-4ED5-B530-93914E4AB15E}"/>
          </ac:cxnSpMkLst>
        </pc:cxnChg>
      </pc:sldChg>
      <pc:sldChg chg="del">
        <pc:chgData name="Mícheál Corr" userId="5939151d0eccff44" providerId="LiveId" clId="{8F0CECD1-285D-447E-9A2B-0A7068D6DD39}" dt="2021-08-31T12:22:17.152" v="1688" actId="47"/>
        <pc:sldMkLst>
          <pc:docMk/>
          <pc:sldMk cId="0" sldId="367"/>
        </pc:sldMkLst>
      </pc:sldChg>
      <pc:sldChg chg="del">
        <pc:chgData name="Mícheál Corr" userId="5939151d0eccff44" providerId="LiveId" clId="{8F0CECD1-285D-447E-9A2B-0A7068D6DD39}" dt="2021-08-31T12:24:05.143" v="1729" actId="47"/>
        <pc:sldMkLst>
          <pc:docMk/>
          <pc:sldMk cId="0" sldId="368"/>
        </pc:sldMkLst>
      </pc:sldChg>
      <pc:sldChg chg="del">
        <pc:chgData name="Mícheál Corr" userId="5939151d0eccff44" providerId="LiveId" clId="{8F0CECD1-285D-447E-9A2B-0A7068D6DD39}" dt="2021-08-31T12:24:06.397" v="1730" actId="47"/>
        <pc:sldMkLst>
          <pc:docMk/>
          <pc:sldMk cId="0" sldId="3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58EC08-660F-4E87-902F-D9367B6CA76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826218A8-C1D3-4806-8307-71B0FE78BC6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B9304FFF-1A0C-429E-96A2-FCD340EFF5B6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D68E36F-0701-4622-B152-8D17BEB0F302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2475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A5E2CF-7376-4917-82D8-C6F68EFB078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1AE24B-A1EC-4BB7-9160-4943DD2F66C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76E0A2E-423A-47F7-9A71-F9F3F05D08CE}" type="datetime1">
              <a:rPr lang="en-GB"/>
              <a:pPr lvl="0"/>
              <a:t>04/09/2021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BE52693-0D96-41BC-8BB3-30261D026E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1B980E4-6001-4985-BA7A-35B9554C1836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Quarter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F925F-5809-4D9F-8073-691997F0CA9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7D3C2-26B2-416D-91AC-BB130B50218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9BF2267-6120-4037-AEF4-10A41D2552C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505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AD8902-555C-480A-A5BE-D2123EDDF3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0C4FD9F-935E-4566-86F9-4ED4D659CD3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5A47B8-8021-437F-9A39-6A8D7C763037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6B69785-AE1A-4720-B9F0-707867D49A56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3129F62-0CCB-44FC-8A96-9F90242823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86D300-5E9F-4F04-A17D-8583468333A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A48C1C-0D38-4A85-ADA2-373872309CF5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58A596-00AC-4EE4-AF3D-E994BD2ECC1E}" type="slidenum">
              <a:t>2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808352-4753-456A-BFC6-235C4E14EA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DD8ECAC-2903-4D5B-BE38-262AEF0BF54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912C5-AECB-4847-87B2-BA12407EB3CD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7EAD54-DBD9-4C93-B040-1DABF40ECAF1}" type="slidenum">
              <a:t>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ABE5032-B0AC-4009-983D-9AAE193389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A68D21-E6AD-41B8-8065-7BE222B65A4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04939-505F-4295-91C5-F2E0276F42F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589EF9C-DDD0-4AE5-8A85-D4A656AE21C1}" type="slidenum">
              <a:t>5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51371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lvl="0"/>
            <a:fld id="{967ECE1C-878D-4F46-8E72-91C75EF5A543}" type="datetime3">
              <a:rPr lang="en-GB" smtClean="0"/>
              <a:pPr lvl="0"/>
              <a:t>4 September, 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lvl="0"/>
            <a:r>
              <a:rPr lang="en-GB"/>
              <a:t>Annual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/>
            <a:fld id="{1F9C6421-6682-476B-BEE4-4A4061FBE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4486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lvl="0"/>
            <a:fld id="{DD2C81BD-A7FB-46C8-A913-DE54F9C942F6}" type="datetime3">
              <a:rPr lang="en-GB" smtClean="0"/>
              <a:pPr lvl="0"/>
              <a:t>4 September, 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lvl="0"/>
            <a:r>
              <a:rPr lang="en-GB"/>
              <a:t>Annual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/>
            <a:fld id="{F1197357-FBD3-4547-A059-3839318BB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125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>
          <p15:clr>
            <a:srgbClr val="FBAE40"/>
          </p15:clr>
        </p15:guide>
        <p15:guide id="4" pos="516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>
          <p15:clr>
            <a:srgbClr val="FBAE40"/>
          </p15:clr>
        </p15:guide>
        <p15:guide id="11" pos="2880">
          <p15:clr>
            <a:srgbClr val="FBAE40"/>
          </p15:clr>
        </p15:guide>
        <p15:guide id="12" orient="horz" pos="17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/>
          <a:p>
            <a:pPr lvl="0"/>
            <a:fld id="{8CE05FB1-1591-422A-8BBD-F1140D0E6854}" type="datetime3">
              <a:rPr lang="en-GB" smtClean="0"/>
              <a:pPr lvl="0"/>
              <a:t>4 September,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/>
          <a:p>
            <a:pPr lvl="0"/>
            <a:r>
              <a:rPr lang="en-GB"/>
              <a:t>Annual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 rtlCol="0"/>
          <a:lstStyle/>
          <a:p>
            <a:pPr lvl="0"/>
            <a:fld id="{F9B64AFC-12DB-4A48-8498-1413FD2CF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474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 rtlCol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297238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/>
          <a:p>
            <a:pPr lvl="0"/>
            <a:fld id="{D18ED269-5DE8-4218-9F0B-6B969BCF1F8F}" type="datetime3">
              <a:rPr lang="en-GB" smtClean="0"/>
              <a:pPr lvl="0"/>
              <a:t>4 September, 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/>
          <a:lstStyle/>
          <a:p>
            <a:pPr lvl="0"/>
            <a:r>
              <a:rPr lang="en-GB"/>
              <a:t>Annual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/>
          <a:p>
            <a:pPr lvl="0"/>
            <a:fld id="{67388F79-62DC-4097-8A1B-9171A883D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89500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lvl="0"/>
            <a:fld id="{C7F441C0-2EA8-450C-A75C-C33607694EC6}" type="datetime3">
              <a:rPr lang="en-GB" smtClean="0"/>
              <a:pPr lvl="0"/>
              <a:t>4 September, 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lvl="0"/>
            <a:r>
              <a:rPr lang="en-GB"/>
              <a:t>Annual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/>
            <a:fld id="{F1374642-121B-48F6-87F8-416904BC0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83991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>
          <p15:clr>
            <a:srgbClr val="FBAE40"/>
          </p15:clr>
        </p15:guide>
        <p15:guide id="7" orient="horz" pos="1440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480591370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>
          <p15:clr>
            <a:srgbClr val="FBAE40"/>
          </p15:clr>
        </p15:guide>
        <p15:guide id="4" pos="4560">
          <p15:clr>
            <a:srgbClr val="FBAE40"/>
          </p15:clr>
        </p15:guide>
        <p15:guide id="8" orient="horz" pos="184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US" noProof="0"/>
              <a:t>Click icon to add chart</a:t>
            </a:r>
            <a:endParaRPr lang="en-GB" noProof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lvl="0"/>
            <a:fld id="{2DE19EA7-7C74-4218-8B01-01E3158AE7D8}" type="datetime3">
              <a:rPr lang="en-GB" smtClean="0"/>
              <a:pPr lvl="0"/>
              <a:t>4 September, 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lvl="0"/>
            <a:r>
              <a:rPr lang="en-GB"/>
              <a:t>Annual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lvl="0"/>
            <a:fld id="{C2D9AB4F-221C-458E-BE62-A5D7F65D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035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 rtlCol="0"/>
          <a:lstStyle/>
          <a:p>
            <a:pPr rtl="0"/>
            <a:r>
              <a:rPr lang="en-US" noProof="0"/>
              <a:t>Click icon to add table</a:t>
            </a:r>
            <a:endParaRPr lang="en-GB" noProof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lvl="0"/>
            <a:fld id="{6870C874-59B2-4615-B106-2FF7AEE32E3F}" type="datetime3">
              <a:rPr lang="en-GB" smtClean="0"/>
              <a:pPr lvl="0"/>
              <a:t>4 September, 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lvl="0"/>
            <a:r>
              <a:rPr lang="en-GB"/>
              <a:t>Annual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lvl="0"/>
            <a:fld id="{590A195F-8DBE-4EB5-B580-42D7C0E16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4085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GB" sz="20000" b="1" noProof="0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536810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>
          <p15:clr>
            <a:srgbClr val="FBAE40"/>
          </p15:clr>
        </p15:guide>
        <p15:guide id="9" orient="horz" pos="124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 rtlCol="0"/>
          <a:lstStyle/>
          <a:p>
            <a:pPr lvl="0"/>
            <a:fld id="{CFACEEEC-21E3-45D9-9911-7A33F03A059C}" type="datetime3">
              <a:rPr lang="en-GB" smtClean="0"/>
              <a:pPr lvl="0"/>
              <a:t>4 September, 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 rtlCol="0"/>
          <a:lstStyle/>
          <a:p>
            <a:pPr lvl="0"/>
            <a:r>
              <a:rPr lang="en-GB"/>
              <a:t>Annual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lvl="0"/>
            <a:fld id="{31183A93-1B4D-46AF-8B3F-A57943C742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022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4008">
          <p15:clr>
            <a:srgbClr val="FBAE40"/>
          </p15:clr>
        </p15:guide>
        <p15:guide id="5" pos="1944">
          <p15:clr>
            <a:srgbClr val="FBAE40"/>
          </p15:clr>
        </p15:guide>
        <p15:guide id="6" pos="3648">
          <p15:clr>
            <a:srgbClr val="FBAE40"/>
          </p15:clr>
        </p15:guide>
        <p15:guide id="7" orient="horz" pos="1392">
          <p15:clr>
            <a:srgbClr val="FBAE40"/>
          </p15:clr>
        </p15:guide>
        <p15:guide id="8" orient="horz" pos="552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pos="5352">
          <p15:clr>
            <a:srgbClr val="FBAE40"/>
          </p15:clr>
        </p15:guide>
        <p15:guide id="11" pos="5736">
          <p15:clr>
            <a:srgbClr val="FBAE40"/>
          </p15:clr>
        </p15:guide>
        <p15:guide id="12" orient="horz" pos="2904">
          <p15:clr>
            <a:srgbClr val="FBAE40"/>
          </p15:clr>
        </p15:guide>
        <p15:guide id="13" orient="horz" pos="160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 rtlCol="0"/>
          <a:lstStyle/>
          <a:p>
            <a:pPr lvl="0"/>
            <a:fld id="{8248CA08-A827-4D45-B91F-1CC4B87133C5}" type="datetime3">
              <a:rPr lang="en-GB" smtClean="0"/>
              <a:pPr lvl="0"/>
              <a:t>4 September, 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 rtlCol="0"/>
          <a:lstStyle/>
          <a:p>
            <a:pPr lvl="0"/>
            <a:r>
              <a:rPr lang="en-GB"/>
              <a:t>Annual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 rtlCol="0"/>
          <a:lstStyle/>
          <a:p>
            <a:pPr lvl="0"/>
            <a:fld id="{C0A14503-F838-431D-8B0C-5490CEE57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378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3768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orient="horz" pos="1512">
          <p15:clr>
            <a:srgbClr val="FBAE40"/>
          </p15:clr>
        </p15:guide>
        <p15:guide id="11" orient="horz" pos="283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fld id="{C0B0F4F8-B054-47A0-B069-B35408472469}" type="datetime3">
              <a:rPr lang="en-GB" smtClean="0"/>
              <a:pPr lvl="0"/>
              <a:t>4 September, 2021</a:t>
            </a:fld>
            <a:endParaRPr lang="en-GB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/>
              <a:t>Annual Review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fld id="{6E91645F-E08A-4AFD-9DB5-7E2D19511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675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3EEC6-CFF3-4AB2-B79F-E791907039F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763511" y="2059440"/>
            <a:ext cx="9298313" cy="1514017"/>
          </a:xfrm>
        </p:spPr>
        <p:txBody>
          <a:bodyPr/>
          <a:lstStyle/>
          <a:p>
            <a:pPr lvl="0"/>
            <a:r>
              <a:rPr lang="en-GB" sz="4400" dirty="0"/>
              <a:t>Laparoscopic peritoneal dialysis catheter insertion to facilitate urgent inpatient dialysis for patients with central venous access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2E532-2431-4279-A104-44224363207D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6367058" y="4549551"/>
            <a:ext cx="5491566" cy="953335"/>
          </a:xfrm>
        </p:spPr>
        <p:txBody>
          <a:bodyPr lIns="0" tIns="0" rIns="0" bIns="0">
            <a:noAutofit/>
          </a:bodyPr>
          <a:lstStyle/>
          <a:p>
            <a:pPr marL="0" lvl="0" indent="0">
              <a:buNone/>
            </a:pPr>
            <a:r>
              <a:rPr lang="en-GB" sz="1800" u="sng" dirty="0">
                <a:solidFill>
                  <a:srgbClr val="7CA655"/>
                </a:solidFill>
                <a:latin typeface="Franklin Gothic Demi"/>
              </a:rPr>
              <a:t>Michael Corr</a:t>
            </a:r>
            <a:r>
              <a:rPr lang="en-GB" sz="1800" dirty="0">
                <a:solidFill>
                  <a:srgbClr val="7CA655"/>
                </a:solidFill>
                <a:latin typeface="Franklin Gothic Demi"/>
              </a:rPr>
              <a:t>, Jennifer Hanko, </a:t>
            </a:r>
            <a:r>
              <a:rPr lang="en-GB" dirty="0">
                <a:solidFill>
                  <a:srgbClr val="7CA655"/>
                </a:solidFill>
                <a:latin typeface="Franklin Gothic Demi"/>
              </a:rPr>
              <a:t>Stephen O’Neill</a:t>
            </a:r>
            <a:endParaRPr lang="en-GB" sz="1800" dirty="0">
              <a:solidFill>
                <a:srgbClr val="7CA655"/>
              </a:solidFill>
            </a:endParaRPr>
          </a:p>
          <a:p>
            <a:pPr marL="0" lvl="0" indent="0">
              <a:buNone/>
            </a:pPr>
            <a:endParaRPr lang="en-GB" sz="1800" dirty="0">
              <a:solidFill>
                <a:srgbClr val="7CA655"/>
              </a:solidFill>
            </a:endParaRPr>
          </a:p>
          <a:p>
            <a:pPr marL="0" lvl="0" indent="0">
              <a:buNone/>
            </a:pPr>
            <a:r>
              <a:rPr lang="en-GB" dirty="0">
                <a:solidFill>
                  <a:srgbClr val="7CA655"/>
                </a:solidFill>
              </a:rPr>
              <a:t>Regional Nephrology Centre- Belfast City Hospital</a:t>
            </a:r>
          </a:p>
          <a:p>
            <a:pPr marL="0" lvl="0" indent="0">
              <a:buNone/>
            </a:pPr>
            <a:endParaRPr lang="en-GB" sz="1800" dirty="0">
              <a:solidFill>
                <a:srgbClr val="7CA655"/>
              </a:solidFill>
            </a:endParaRPr>
          </a:p>
          <a:p>
            <a:pPr marL="0" lvl="0" indent="0">
              <a:buNone/>
            </a:pPr>
            <a:r>
              <a:rPr lang="en-GB" dirty="0">
                <a:solidFill>
                  <a:srgbClr val="7CA655"/>
                </a:solidFill>
              </a:rPr>
              <a:t>No conflicts of interest </a:t>
            </a:r>
            <a:endParaRPr lang="en-GB" sz="1800" dirty="0">
              <a:solidFill>
                <a:srgbClr val="7CA6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8A64DDE-7E1D-4B30-97F9-8FA99CB5CF0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64024" y="879058"/>
            <a:ext cx="11227976" cy="610864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/>
              <a:t>Laparoscopic peritoneal dialysis catheter insertion</a:t>
            </a:r>
          </a:p>
        </p:txBody>
      </p:sp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79DAA95A-C145-43D7-AE7B-3364C11CF2B7}"/>
              </a:ext>
            </a:extLst>
          </p:cNvPr>
          <p:cNvSpPr txBox="1"/>
          <p:nvPr/>
        </p:nvSpPr>
        <p:spPr>
          <a:xfrm>
            <a:off x="971550" y="6332220"/>
            <a:ext cx="523237" cy="2476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745FEC4-C1EA-4CF6-A13D-D8DA1493C06A}" type="slidenum">
              <a:t>2</a:t>
            </a:fld>
            <a:endParaRPr lang="en-GB" sz="1100" b="0" i="0" u="none" strike="noStrike" kern="1200" cap="none" spc="0" baseline="0">
              <a:solidFill>
                <a:srgbClr val="000000"/>
              </a:solidFill>
              <a:uFillTx/>
              <a:latin typeface="Franklin Gothic Book"/>
            </a:endParaRP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08F64F44-A5D1-4866-9FCB-DF33B96D4E4B}"/>
              </a:ext>
            </a:extLst>
          </p:cNvPr>
          <p:cNvSpPr txBox="1"/>
          <p:nvPr/>
        </p:nvSpPr>
        <p:spPr>
          <a:xfrm>
            <a:off x="1494787" y="6332220"/>
            <a:ext cx="1497330" cy="2476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Demi"/>
              </a:rPr>
              <a:t>Urgent PD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84AA9-E295-4F94-AAF9-FC92FEEDF9FE}"/>
              </a:ext>
            </a:extLst>
          </p:cNvPr>
          <p:cNvSpPr txBox="1"/>
          <p:nvPr/>
        </p:nvSpPr>
        <p:spPr>
          <a:xfrm>
            <a:off x="2992117" y="6332220"/>
            <a:ext cx="1313178" cy="2476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/>
              </a:rPr>
              <a:t>16-17 Sep 2021</a:t>
            </a: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070BC653-1F55-4D2B-85A6-CAFE51C61FE8}"/>
              </a:ext>
            </a:extLst>
          </p:cNvPr>
          <p:cNvSpPr txBox="1"/>
          <p:nvPr/>
        </p:nvSpPr>
        <p:spPr>
          <a:xfrm>
            <a:off x="763105" y="2350464"/>
            <a:ext cx="5115391" cy="255454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/>
              </a:rPr>
              <a:t>Peritoneal dialysis (PD) is a well established treatment for end-stage renal disease (ESRD) (1)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  <a:latin typeface="Franklin Gothic Book"/>
              </a:rPr>
              <a:t>PD is non-inferior to haemodialysis </a:t>
            </a:r>
            <a:r>
              <a:rPr lang="en-GB" sz="2000" dirty="0" smtClean="0">
                <a:solidFill>
                  <a:srgbClr val="000000"/>
                </a:solidFill>
                <a:latin typeface="Franklin Gothic Book"/>
              </a:rPr>
              <a:t>(equivalent </a:t>
            </a:r>
            <a:r>
              <a:rPr lang="en-GB" sz="2000" dirty="0">
                <a:solidFill>
                  <a:srgbClr val="000000"/>
                </a:solidFill>
                <a:latin typeface="Franklin Gothic Book"/>
              </a:rPr>
              <a:t>1- </a:t>
            </a:r>
            <a:r>
              <a:rPr lang="en-GB" sz="2000" dirty="0" smtClean="0">
                <a:solidFill>
                  <a:srgbClr val="000000"/>
                </a:solidFill>
                <a:latin typeface="Franklin Gothic Book"/>
              </a:rPr>
              <a:t>&amp; </a:t>
            </a:r>
            <a:r>
              <a:rPr lang="en-GB" sz="2000" dirty="0">
                <a:solidFill>
                  <a:srgbClr val="000000"/>
                </a:solidFill>
                <a:latin typeface="Franklin Gothic Book"/>
              </a:rPr>
              <a:t>5- year survival rates) (2)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  <a:latin typeface="Franklin Gothic Book"/>
              </a:rPr>
              <a:t>Traditional open surgical technique limited use of PD as an urgent treatment modality in inpatients at our centre (3)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Franklin Gothic Book"/>
            </a:endParaRPr>
          </a:p>
        </p:txBody>
      </p:sp>
      <p:cxnSp>
        <p:nvCxnSpPr>
          <p:cNvPr id="12" name="Straight Connector 31">
            <a:extLst>
              <a:ext uri="{FF2B5EF4-FFF2-40B4-BE49-F238E27FC236}">
                <a16:creationId xmlns:a16="http://schemas.microsoft.com/office/drawing/2014/main" id="{EB21F043-5B8D-499A-9A99-6820E94AC2E2}"/>
              </a:ext>
            </a:extLst>
          </p:cNvPr>
          <p:cNvCxnSpPr/>
          <p:nvPr/>
        </p:nvCxnSpPr>
        <p:spPr>
          <a:xfrm>
            <a:off x="5965792" y="2201664"/>
            <a:ext cx="0" cy="3540338"/>
          </a:xfrm>
          <a:prstGeom prst="straightConnector1">
            <a:avLst/>
          </a:prstGeom>
          <a:noFill/>
          <a:ln w="57150" cap="flat">
            <a:solidFill>
              <a:srgbClr val="7CA655"/>
            </a:solidFill>
            <a:prstDash val="solid"/>
            <a:miter/>
          </a:ln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BAFA96B-96F4-4D1F-B4C7-D797C410ADA7}"/>
              </a:ext>
            </a:extLst>
          </p:cNvPr>
          <p:cNvSpPr txBox="1"/>
          <p:nvPr/>
        </p:nvSpPr>
        <p:spPr>
          <a:xfrm>
            <a:off x="6604000" y="2145425"/>
            <a:ext cx="4737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Laparoscopic PD catheter placement has facilitated urgent </a:t>
            </a:r>
            <a:r>
              <a:rPr lang="en-GB" dirty="0" smtClean="0">
                <a:solidFill>
                  <a:schemeClr val="bg1"/>
                </a:solidFill>
              </a:rPr>
              <a:t>PD in </a:t>
            </a:r>
            <a:r>
              <a:rPr lang="en-GB" dirty="0">
                <a:solidFill>
                  <a:schemeClr val="bg1"/>
                </a:solidFill>
              </a:rPr>
              <a:t>two important patient categories  </a:t>
            </a:r>
          </a:p>
        </p:txBody>
      </p:sp>
      <p:pic>
        <p:nvPicPr>
          <p:cNvPr id="16" name="Graphic 15" descr="Downward trend">
            <a:extLst>
              <a:ext uri="{FF2B5EF4-FFF2-40B4-BE49-F238E27FC236}">
                <a16:creationId xmlns:a16="http://schemas.microsoft.com/office/drawing/2014/main" id="{52F92E6C-BE9B-42F4-8BD2-BA17C7A8F11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604000" y="3267058"/>
            <a:ext cx="721359" cy="721359"/>
          </a:xfrm>
          <a:prstGeom prst="rect">
            <a:avLst/>
          </a:prstGeom>
        </p:spPr>
      </p:pic>
      <p:pic>
        <p:nvPicPr>
          <p:cNvPr id="18" name="Graphic 17" descr="Needle">
            <a:extLst>
              <a:ext uri="{FF2B5EF4-FFF2-40B4-BE49-F238E27FC236}">
                <a16:creationId xmlns:a16="http://schemas.microsoft.com/office/drawing/2014/main" id="{CA59B27D-7CC5-46C7-91BC-177F8BC786BD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542451" y="4530992"/>
            <a:ext cx="721358" cy="72135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1C445CF-067C-498B-92F0-7CF94AA9CAEA}"/>
              </a:ext>
            </a:extLst>
          </p:cNvPr>
          <p:cNvSpPr txBox="1"/>
          <p:nvPr/>
        </p:nvSpPr>
        <p:spPr>
          <a:xfrm>
            <a:off x="7416800" y="3342086"/>
            <a:ext cx="3802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Patients who present with rapidly declining renal function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D1B5F8-00AE-44C7-9462-382053EBA924}"/>
              </a:ext>
            </a:extLst>
          </p:cNvPr>
          <p:cNvSpPr txBox="1"/>
          <p:nvPr/>
        </p:nvSpPr>
        <p:spPr>
          <a:xfrm>
            <a:off x="7416800" y="4430006"/>
            <a:ext cx="38028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Patients where placement of haemodialysis catheters is limited by central venous disease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004CA1EF-DA2C-48C0-BAB6-A2AE404589A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Methods 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21077053-66DC-4F50-AC55-BAD5F4667365}"/>
              </a:ext>
            </a:extLst>
          </p:cNvPr>
          <p:cNvSpPr txBox="1"/>
          <p:nvPr/>
        </p:nvSpPr>
        <p:spPr>
          <a:xfrm>
            <a:off x="2992117" y="6332220"/>
            <a:ext cx="1313178" cy="2476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Franklin Gothic Book"/>
              </a:rPr>
              <a:t>16-17 Sep 2021</a:t>
            </a: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Franklin Gothic Book"/>
            </a:endParaRP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46AA4ABE-6018-4103-B535-D2E0FE2AADC3}"/>
              </a:ext>
            </a:extLst>
          </p:cNvPr>
          <p:cNvSpPr txBox="1"/>
          <p:nvPr/>
        </p:nvSpPr>
        <p:spPr>
          <a:xfrm>
            <a:off x="1494787" y="6332220"/>
            <a:ext cx="1497330" cy="2476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Franklin Gothic Demi"/>
              </a:rPr>
              <a:t>Urgent PD</a:t>
            </a: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Franklin Gothic Demi"/>
            </a:endParaRP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357A0563-C05B-45F8-B0AF-D35AD78A07FA}"/>
              </a:ext>
            </a:extLst>
          </p:cNvPr>
          <p:cNvSpPr txBox="1"/>
          <p:nvPr/>
        </p:nvSpPr>
        <p:spPr>
          <a:xfrm>
            <a:off x="971550" y="6332220"/>
            <a:ext cx="523237" cy="2476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A53D0DC-EA0F-45C7-9414-41999842AD48}" type="slidenum">
              <a:t>3</a:t>
            </a:fld>
            <a:endParaRPr lang="en-GB" sz="1100" b="0" i="0" u="none" strike="noStrike" kern="1200" cap="none" spc="0" baseline="0">
              <a:solidFill>
                <a:srgbClr val="000000"/>
              </a:solidFill>
              <a:uFillTx/>
              <a:latin typeface="Franklin Gothic Book"/>
            </a:endParaRPr>
          </a:p>
        </p:txBody>
      </p:sp>
      <p:pic>
        <p:nvPicPr>
          <p:cNvPr id="17" name="Graphic 16" descr="Universal Access">
            <a:extLst>
              <a:ext uri="{FF2B5EF4-FFF2-40B4-BE49-F238E27FC236}">
                <a16:creationId xmlns:a16="http://schemas.microsoft.com/office/drawing/2014/main" id="{1BD9DB78-DDF0-4CA3-8FF4-455570BFE3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983448" y="2345055"/>
            <a:ext cx="1380493" cy="1380493"/>
          </a:xfrm>
          <a:prstGeom prst="rect">
            <a:avLst/>
          </a:prstGeom>
        </p:spPr>
      </p:pic>
      <p:pic>
        <p:nvPicPr>
          <p:cNvPr id="19" name="Graphic 18" descr="IV">
            <a:extLst>
              <a:ext uri="{FF2B5EF4-FFF2-40B4-BE49-F238E27FC236}">
                <a16:creationId xmlns:a16="http://schemas.microsoft.com/office/drawing/2014/main" id="{AD1EE8F8-833F-4484-9A11-90B3026FB9A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522982" y="2643504"/>
            <a:ext cx="1023615" cy="1023615"/>
          </a:xfrm>
          <a:prstGeom prst="rect">
            <a:avLst/>
          </a:prstGeom>
        </p:spPr>
      </p:pic>
      <p:pic>
        <p:nvPicPr>
          <p:cNvPr id="21" name="Graphic 20" descr="Kidneys">
            <a:extLst>
              <a:ext uri="{FF2B5EF4-FFF2-40B4-BE49-F238E27FC236}">
                <a16:creationId xmlns:a16="http://schemas.microsoft.com/office/drawing/2014/main" id="{A5818F79-BA6D-4BE6-A108-78F9D20DAE4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848727" y="4485640"/>
            <a:ext cx="914400" cy="914400"/>
          </a:xfrm>
          <a:prstGeom prst="rect">
            <a:avLst/>
          </a:prstGeom>
        </p:spPr>
      </p:pic>
      <p:pic>
        <p:nvPicPr>
          <p:cNvPr id="23" name="Graphic 22" descr="List">
            <a:extLst>
              <a:ext uri="{FF2B5EF4-FFF2-40B4-BE49-F238E27FC236}">
                <a16:creationId xmlns:a16="http://schemas.microsoft.com/office/drawing/2014/main" id="{1D4DE6D2-0263-4375-8B59-6A223C083CF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268092" y="2514600"/>
            <a:ext cx="1210948" cy="1210948"/>
          </a:xfrm>
          <a:prstGeom prst="rect">
            <a:avLst/>
          </a:prstGeom>
        </p:spPr>
      </p:pic>
      <p:pic>
        <p:nvPicPr>
          <p:cNvPr id="25" name="Graphic 24" descr="Hospital">
            <a:extLst>
              <a:ext uri="{FF2B5EF4-FFF2-40B4-BE49-F238E27FC236}">
                <a16:creationId xmlns:a16="http://schemas.microsoft.com/office/drawing/2014/main" id="{8313C896-EFDF-4ACA-BC9F-7C0D79AF2516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8848727" y="879063"/>
            <a:ext cx="914400" cy="914400"/>
          </a:xfrm>
          <a:prstGeom prst="rect">
            <a:avLst/>
          </a:prstGeom>
        </p:spPr>
      </p:pic>
      <p:pic>
        <p:nvPicPr>
          <p:cNvPr id="27" name="Graphic 26" descr="Doctor">
            <a:extLst>
              <a:ext uri="{FF2B5EF4-FFF2-40B4-BE49-F238E27FC236}">
                <a16:creationId xmlns:a16="http://schemas.microsoft.com/office/drawing/2014/main" id="{AE943C49-6935-45C4-9400-9523450FD71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8848727" y="2556193"/>
            <a:ext cx="914400" cy="914400"/>
          </a:xfrm>
          <a:prstGeom prst="rect">
            <a:avLst/>
          </a:prstGeom>
        </p:spPr>
      </p:pic>
      <p:sp>
        <p:nvSpPr>
          <p:cNvPr id="28" name="Arrow: Right 27">
            <a:extLst>
              <a:ext uri="{FF2B5EF4-FFF2-40B4-BE49-F238E27FC236}">
                <a16:creationId xmlns:a16="http://schemas.microsoft.com/office/drawing/2014/main" id="{4F96915C-D97B-4E9D-A094-817456136667}"/>
              </a:ext>
            </a:extLst>
          </p:cNvPr>
          <p:cNvSpPr/>
          <p:nvPr/>
        </p:nvSpPr>
        <p:spPr>
          <a:xfrm>
            <a:off x="2550717" y="2969098"/>
            <a:ext cx="741680" cy="372428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15A92EE2-19D3-48FE-9516-D8B94E7E2C21}"/>
              </a:ext>
            </a:extLst>
          </p:cNvPr>
          <p:cNvSpPr/>
          <p:nvPr/>
        </p:nvSpPr>
        <p:spPr>
          <a:xfrm>
            <a:off x="4828061" y="2933859"/>
            <a:ext cx="741680" cy="372428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E3BE0268-8E6D-406F-80F7-61C5D0AE8A31}"/>
              </a:ext>
            </a:extLst>
          </p:cNvPr>
          <p:cNvSpPr/>
          <p:nvPr/>
        </p:nvSpPr>
        <p:spPr>
          <a:xfrm>
            <a:off x="7822567" y="1303712"/>
            <a:ext cx="741680" cy="372428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35834A8C-76C7-443B-A55D-558644FD9D85}"/>
              </a:ext>
            </a:extLst>
          </p:cNvPr>
          <p:cNvSpPr/>
          <p:nvPr/>
        </p:nvSpPr>
        <p:spPr>
          <a:xfrm>
            <a:off x="7798525" y="2933859"/>
            <a:ext cx="741680" cy="372428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3D4BF6B5-C363-4702-BA98-3214D2F368A5}"/>
              </a:ext>
            </a:extLst>
          </p:cNvPr>
          <p:cNvSpPr/>
          <p:nvPr/>
        </p:nvSpPr>
        <p:spPr>
          <a:xfrm>
            <a:off x="7822567" y="4848698"/>
            <a:ext cx="741680" cy="372428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E9A681-E99E-438E-BB93-5154CA8B624E}"/>
              </a:ext>
            </a:extLst>
          </p:cNvPr>
          <p:cNvSpPr txBox="1"/>
          <p:nvPr/>
        </p:nvSpPr>
        <p:spPr>
          <a:xfrm>
            <a:off x="1106256" y="3783606"/>
            <a:ext cx="1515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Prospective Database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C4468D-2CF5-44C7-B9E1-C8A62944D762}"/>
              </a:ext>
            </a:extLst>
          </p:cNvPr>
          <p:cNvSpPr txBox="1"/>
          <p:nvPr/>
        </p:nvSpPr>
        <p:spPr>
          <a:xfrm>
            <a:off x="3195320" y="3685138"/>
            <a:ext cx="16789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Laparoscopic PD insertions for urgent dialysis identified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FDFE1DC-9F98-4042-9C24-DE6EC048144E}"/>
              </a:ext>
            </a:extLst>
          </p:cNvPr>
          <p:cNvSpPr txBox="1"/>
          <p:nvPr/>
        </p:nvSpPr>
        <p:spPr>
          <a:xfrm>
            <a:off x="5702145" y="3667119"/>
            <a:ext cx="1943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Demographic details collected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E10E474-9D4C-460E-8F1E-23EF91CC4F71}"/>
              </a:ext>
            </a:extLst>
          </p:cNvPr>
          <p:cNvSpPr txBox="1"/>
          <p:nvPr/>
        </p:nvSpPr>
        <p:spPr>
          <a:xfrm>
            <a:off x="8330153" y="415916"/>
            <a:ext cx="3440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Measured clinical endpoints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31C00CA-F9DE-497E-A964-8CFA59D0DF71}"/>
              </a:ext>
            </a:extLst>
          </p:cNvPr>
          <p:cNvSpPr txBox="1"/>
          <p:nvPr/>
        </p:nvSpPr>
        <p:spPr>
          <a:xfrm>
            <a:off x="9845749" y="1029809"/>
            <a:ext cx="1924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Length of stay/ rehospitalisation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E25F8F-BC1E-4215-A881-C04A3AA0E16B}"/>
              </a:ext>
            </a:extLst>
          </p:cNvPr>
          <p:cNvSpPr txBox="1"/>
          <p:nvPr/>
        </p:nvSpPr>
        <p:spPr>
          <a:xfrm>
            <a:off x="9827145" y="2782669"/>
            <a:ext cx="2153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Medical or surgical complications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DA56C41-BA82-4B82-A634-CDF6964E310E}"/>
              </a:ext>
            </a:extLst>
          </p:cNvPr>
          <p:cNvSpPr txBox="1"/>
          <p:nvPr/>
        </p:nvSpPr>
        <p:spPr>
          <a:xfrm>
            <a:off x="9763127" y="4587755"/>
            <a:ext cx="221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Renal replacement status after follow-up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C982FB6-CBC2-4182-BA1F-1D484D8E81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Results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DE9F1BF-267B-4C6F-BBB5-F9BF054D95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8468" y="2166481"/>
            <a:ext cx="4838700" cy="57431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10 Month period- total of 37 laparoscopic PD catheters inserted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11% (4 insertions) were for urgent PD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endParaRPr lang="en-GB" sz="1800" dirty="0"/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CF06A9E5-715E-4B77-8D02-E2B77A700E58}"/>
              </a:ext>
            </a:extLst>
          </p:cNvPr>
          <p:cNvSpPr txBox="1"/>
          <p:nvPr/>
        </p:nvSpPr>
        <p:spPr>
          <a:xfrm>
            <a:off x="3002750" y="6332220"/>
            <a:ext cx="1313178" cy="2476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/>
              </a:rPr>
              <a:t>16-17 Sep  2021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CCA175FA-ADFB-4B11-8DD4-1194953E3E9C}"/>
              </a:ext>
            </a:extLst>
          </p:cNvPr>
          <p:cNvSpPr txBox="1"/>
          <p:nvPr/>
        </p:nvSpPr>
        <p:spPr>
          <a:xfrm>
            <a:off x="1494787" y="6332220"/>
            <a:ext cx="1497330" cy="2476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Demi"/>
              </a:rPr>
              <a:t>Urgent PD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9BA51232-98E7-4B6E-B934-6BD91D342A43}"/>
              </a:ext>
            </a:extLst>
          </p:cNvPr>
          <p:cNvSpPr txBox="1"/>
          <p:nvPr/>
        </p:nvSpPr>
        <p:spPr>
          <a:xfrm>
            <a:off x="971550" y="6332220"/>
            <a:ext cx="523237" cy="2476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843ED0A-3F47-4171-AC88-B26A6D1EA424}" type="slidenum">
              <a:t>4</a:t>
            </a:fld>
            <a:endParaRPr lang="en-GB" sz="1100" b="0" i="0" u="none" strike="noStrike" kern="1200" cap="none" spc="0" baseline="0">
              <a:solidFill>
                <a:srgbClr val="000000"/>
              </a:solidFill>
              <a:uFillTx/>
              <a:latin typeface="Franklin Gothic Book"/>
            </a:endParaRP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62865E5B-8647-4A7F-A3FA-502BF5720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54921"/>
              </p:ext>
            </p:extLst>
          </p:nvPr>
        </p:nvGraphicFramePr>
        <p:xfrm>
          <a:off x="5755759" y="1676400"/>
          <a:ext cx="4388616" cy="15544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22672">
                  <a:extLst>
                    <a:ext uri="{9D8B030D-6E8A-4147-A177-3AD203B41FA5}">
                      <a16:colId xmlns:a16="http://schemas.microsoft.com/office/drawing/2014/main" val="997490096"/>
                    </a:ext>
                  </a:extLst>
                </a:gridCol>
                <a:gridCol w="3965944">
                  <a:extLst>
                    <a:ext uri="{9D8B030D-6E8A-4147-A177-3AD203B41FA5}">
                      <a16:colId xmlns:a16="http://schemas.microsoft.com/office/drawing/2014/main" val="2145262013"/>
                    </a:ext>
                  </a:extLst>
                </a:gridCol>
              </a:tblGrid>
              <a:tr h="254159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Reason required urgent PD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201688"/>
                  </a:ext>
                </a:extLst>
              </a:tr>
              <a:tr h="210589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Central vein stenosis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297007"/>
                  </a:ext>
                </a:extLst>
              </a:tr>
              <a:tr h="210589"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Central line related sepsis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989020"/>
                  </a:ext>
                </a:extLst>
              </a:tr>
              <a:tr h="254159"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Patient refusing HD line (no AVF options)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704111"/>
                  </a:ext>
                </a:extLst>
              </a:tr>
              <a:tr h="254159">
                <a:tc>
                  <a:txBody>
                    <a:bodyPr/>
                    <a:lstStyle/>
                    <a:p>
                      <a:r>
                        <a:rPr lang="en-GB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Patient moving to area with limited HD access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790460"/>
                  </a:ext>
                </a:extLst>
              </a:tr>
            </a:tbl>
          </a:graphicData>
        </a:graphic>
      </p:graphicFrame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91310AE5-28FE-42C6-80C8-A0D368882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659588"/>
              </p:ext>
            </p:extLst>
          </p:nvPr>
        </p:nvGraphicFramePr>
        <p:xfrm>
          <a:off x="655678" y="3429000"/>
          <a:ext cx="10008777" cy="255299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139606">
                  <a:extLst>
                    <a:ext uri="{9D8B030D-6E8A-4147-A177-3AD203B41FA5}">
                      <a16:colId xmlns:a16="http://schemas.microsoft.com/office/drawing/2014/main" val="3732518614"/>
                    </a:ext>
                  </a:extLst>
                </a:gridCol>
                <a:gridCol w="5869171">
                  <a:extLst>
                    <a:ext uri="{9D8B030D-6E8A-4147-A177-3AD203B41FA5}">
                      <a16:colId xmlns:a16="http://schemas.microsoft.com/office/drawing/2014/main" val="2346069754"/>
                    </a:ext>
                  </a:extLst>
                </a:gridCol>
              </a:tblGrid>
              <a:tr h="543219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Mean follow-up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153 Days (60-307)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741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Mean time from insertion to first PD flush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3 Days (1-4)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612019"/>
                  </a:ext>
                </a:extLst>
              </a:tr>
              <a:tr h="353698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Mean length of admission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9.5 Days (3-17)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615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Readmission rate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No patients readmitted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62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Complications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1 patient developed pneumonia as inpatient. </a:t>
                      </a:r>
                    </a:p>
                    <a:p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1 patient </a:t>
                      </a:r>
                      <a:r>
                        <a:rPr lang="en-GB" sz="1600" b="0" dirty="0" smtClean="0">
                          <a:solidFill>
                            <a:schemeClr val="bg1"/>
                          </a:solidFill>
                        </a:rPr>
                        <a:t>developed exit </a:t>
                      </a:r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site infection as outpatient.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684893"/>
                  </a:ext>
                </a:extLst>
              </a:tr>
              <a:tr h="218545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Long-term RRT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All patients currently remain on PD- none required HD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33129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5155-C515-4F18-A9CD-69A07630D5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64024" y="879058"/>
            <a:ext cx="5845146" cy="610864"/>
          </a:xfrm>
        </p:spPr>
        <p:txBody>
          <a:bodyPr/>
          <a:lstStyle/>
          <a:p>
            <a:pPr lvl="0"/>
            <a:r>
              <a:rPr lang="en-GB" dirty="0"/>
              <a:t>Discussion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DF73359E-EBDE-4F39-BC3E-B2CE7D363D5A}"/>
              </a:ext>
            </a:extLst>
          </p:cNvPr>
          <p:cNvSpPr txBox="1"/>
          <p:nvPr/>
        </p:nvSpPr>
        <p:spPr>
          <a:xfrm>
            <a:off x="971550" y="6332220"/>
            <a:ext cx="523237" cy="2476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9C7BFC-0DC0-49CC-9A5B-AF9505388DD2}" type="slidenum">
              <a:t>5</a:t>
            </a:fld>
            <a:endParaRPr lang="en-GB" sz="1100" b="0" i="0" u="none" strike="noStrike" kern="1200" cap="none" spc="0" baseline="0">
              <a:solidFill>
                <a:srgbClr val="000000"/>
              </a:solidFill>
              <a:uFillTx/>
              <a:latin typeface="Franklin Gothic Book"/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3C7AF94-7BBC-4C6E-BB27-5C3AADA1B8A6}"/>
              </a:ext>
            </a:extLst>
          </p:cNvPr>
          <p:cNvSpPr txBox="1"/>
          <p:nvPr/>
        </p:nvSpPr>
        <p:spPr>
          <a:xfrm>
            <a:off x="1494787" y="6332220"/>
            <a:ext cx="1497330" cy="2476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Demi"/>
              </a:rPr>
              <a:t>Urgent PD</a:t>
            </a:r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34666D38-342E-4494-B7F3-D356A85A33B0}"/>
              </a:ext>
            </a:extLst>
          </p:cNvPr>
          <p:cNvSpPr txBox="1"/>
          <p:nvPr/>
        </p:nvSpPr>
        <p:spPr>
          <a:xfrm>
            <a:off x="2992117" y="6332220"/>
            <a:ext cx="1313178" cy="2476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/>
              </a:rPr>
              <a:t>16-17 Sep 2021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A3509277-F530-44D5-BAB7-80951A6F5D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714" y="5919174"/>
            <a:ext cx="536869" cy="5368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6B198727-E49F-479A-B659-F213A1B5A4CA}"/>
              </a:ext>
            </a:extLst>
          </p:cNvPr>
          <p:cNvSpPr txBox="1"/>
          <p:nvPr/>
        </p:nvSpPr>
        <p:spPr>
          <a:xfrm>
            <a:off x="7017860" y="6025867"/>
            <a:ext cx="2626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@CorrMP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2A5D4CFE-1CDD-46FC-A596-6E8C45B5CA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6906" y="4926193"/>
            <a:ext cx="1574393" cy="1931807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1E2F3200-34BC-497D-BC30-B5FB23ADD14F}"/>
              </a:ext>
            </a:extLst>
          </p:cNvPr>
          <p:cNvSpPr txBox="1"/>
          <p:nvPr/>
        </p:nvSpPr>
        <p:spPr>
          <a:xfrm>
            <a:off x="10271525" y="5677786"/>
            <a:ext cx="1574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DC795B4-1E1E-407A-A073-ADC3BB21B2B7}"/>
              </a:ext>
            </a:extLst>
          </p:cNvPr>
          <p:cNvSpPr txBox="1"/>
          <p:nvPr/>
        </p:nvSpPr>
        <p:spPr>
          <a:xfrm>
            <a:off x="868331" y="2238683"/>
            <a:ext cx="81906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- Laparoscopic </a:t>
            </a:r>
            <a:r>
              <a:rPr lang="en-GB" dirty="0">
                <a:solidFill>
                  <a:schemeClr val="bg1"/>
                </a:solidFill>
              </a:rPr>
              <a:t>peritoneal dialysis catheter insertion is a safe and effective way to initiate PD for urgent renal replacement therapy (RRT)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- It aids </a:t>
            </a:r>
            <a:r>
              <a:rPr lang="en-GB" dirty="0">
                <a:solidFill>
                  <a:schemeClr val="bg1"/>
                </a:solidFill>
              </a:rPr>
              <a:t>in delivering planned renal replacement therapy and facilitates patient wishes regarding RRT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- As </a:t>
            </a:r>
            <a:r>
              <a:rPr lang="en-GB" dirty="0">
                <a:solidFill>
                  <a:schemeClr val="bg1"/>
                </a:solidFill>
              </a:rPr>
              <a:t>our case series demonstrates it has particular importance in patients</a:t>
            </a:r>
          </a:p>
          <a:p>
            <a:r>
              <a:rPr lang="en-GB" dirty="0">
                <a:solidFill>
                  <a:schemeClr val="bg1"/>
                </a:solidFill>
              </a:rPr>
              <a:t>	1.) With rapidly declining GFR or who have presented at ESRD who have 	insufficient time for AVF maturation </a:t>
            </a:r>
          </a:p>
          <a:p>
            <a:r>
              <a:rPr lang="en-GB" dirty="0">
                <a:solidFill>
                  <a:schemeClr val="bg1"/>
                </a:solidFill>
              </a:rPr>
              <a:t>	2.) Have potential central venous access issues such as line sepsis and 	central venous disease</a:t>
            </a:r>
          </a:p>
          <a:p>
            <a:r>
              <a:rPr lang="en-GB" smtClean="0">
                <a:solidFill>
                  <a:schemeClr val="bg1"/>
                </a:solidFill>
              </a:rPr>
              <a:t>- We </a:t>
            </a:r>
            <a:r>
              <a:rPr lang="en-GB" dirty="0">
                <a:solidFill>
                  <a:schemeClr val="bg1"/>
                </a:solidFill>
              </a:rPr>
              <a:t>hope to continue to add to this discussion through continued development of our prospective PD database in Northern Ireland 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9129431_TF78853419_Win32.potx" id="{4B078287-5F8B-4412-8B56-22BABE512007}" vid="{40D3F4AB-D386-4158-AD50-2BEE84BA2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tf78853419_win32</Template>
  <TotalTime>502</TotalTime>
  <Words>418</Words>
  <Application>Microsoft Office PowerPoint</Application>
  <PresentationFormat>Widescreen</PresentationFormat>
  <Paragraphs>71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Franklin Gothic Demi</vt:lpstr>
      <vt:lpstr>Wingdings</vt:lpstr>
      <vt:lpstr>Theme1</vt:lpstr>
      <vt:lpstr>Laparoscopic peritoneal dialysis catheter insertion to facilitate urgent inpatient dialysis for patients with central venous access issues</vt:lpstr>
      <vt:lpstr>Laparoscopic peritoneal dialysis catheter insertion</vt:lpstr>
      <vt:lpstr>Methods </vt:lpstr>
      <vt:lpstr>Results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Antibody Mediated Rejection Outcomes in NI</dc:title>
  <dc:creator>Mícheál Corr</dc:creator>
  <cp:lastModifiedBy>Corr, Michael</cp:lastModifiedBy>
  <cp:revision>39</cp:revision>
  <dcterms:created xsi:type="dcterms:W3CDTF">2021-05-17T21:50:50Z</dcterms:created>
  <dcterms:modified xsi:type="dcterms:W3CDTF">2021-09-04T00:46:33Z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